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8" r:id="rId4"/>
  </p:sldMasterIdLst>
  <p:notesMasterIdLst>
    <p:notesMasterId r:id="rId19"/>
  </p:notesMasterIdLst>
  <p:handoutMasterIdLst>
    <p:handoutMasterId r:id="rId20"/>
  </p:handoutMasterIdLst>
  <p:sldIdLst>
    <p:sldId id="540" r:id="rId5"/>
    <p:sldId id="559" r:id="rId6"/>
    <p:sldId id="545" r:id="rId7"/>
    <p:sldId id="546" r:id="rId8"/>
    <p:sldId id="547" r:id="rId9"/>
    <p:sldId id="548" r:id="rId10"/>
    <p:sldId id="549" r:id="rId11"/>
    <p:sldId id="550" r:id="rId12"/>
    <p:sldId id="551" r:id="rId13"/>
    <p:sldId id="552" r:id="rId14"/>
    <p:sldId id="554" r:id="rId15"/>
    <p:sldId id="556" r:id="rId16"/>
    <p:sldId id="557" r:id="rId17"/>
    <p:sldId id="558" r:id="rId18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F8F2"/>
    <a:srgbClr val="002A92"/>
    <a:srgbClr val="D73A2C"/>
    <a:srgbClr val="FF7A0F"/>
    <a:srgbClr val="ADDCFF"/>
    <a:srgbClr val="75D8E9"/>
    <a:srgbClr val="001A66"/>
    <a:srgbClr val="58A6B5"/>
    <a:srgbClr val="008B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388" autoAdjust="0"/>
  </p:normalViewPr>
  <p:slideViewPr>
    <p:cSldViewPr>
      <p:cViewPr varScale="1">
        <p:scale>
          <a:sx n="108" d="100"/>
          <a:sy n="108" d="100"/>
        </p:scale>
        <p:origin x="654" y="108"/>
      </p:cViewPr>
      <p:guideLst>
        <p:guide orient="horz" pos="2176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28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F4D1258C-73C3-491F-9EB8-535317784D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DF2AD8F-279A-42DE-A6F5-624D7EFC52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pPr rtl="0"/>
            <a:fld id="{292245E4-EDD5-4B24-83A9-B812E5E834C6}" type="datetime1">
              <a:rPr lang="es-ES" smtClean="0"/>
              <a:t>03/10/2025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BEB6143-B04E-4293-B930-7BAA58E920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607380EB-8097-47C8-AB4A-6EEA9D88D6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7970773E-52BF-4D5F-9E36-469C76FF0F4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99814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fld id="{575956C8-20A0-46A7-9981-0CE64298650F}" type="datetime1">
              <a:rPr lang="es-ES" smtClean="0"/>
              <a:pPr/>
              <a:t>03/10/2025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B0FCC8D5-6D68-A443-97C0-91AE5977134B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21558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0FCC8D5-6D68-A443-97C0-91AE5977134B}" type="slidenum">
              <a:rPr lang="es-ES" smtClean="0"/>
              <a:pPr rtl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1471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8D9DC-1638-DF55-FE82-5E0806FC3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10F6C93-5767-B518-FE78-904E3F229E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43CD5F4-BE9F-2E13-B847-D6D75CADA5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0496853-428E-FFB8-E5CC-36E3A95D72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0FCC8D5-6D68-A443-97C0-91AE5977134B}" type="slidenum">
              <a:rPr lang="es-ES" smtClean="0"/>
              <a:pPr rtl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6051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347" y="770467"/>
            <a:ext cx="10779492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797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339" y="4206876"/>
            <a:ext cx="9225798" cy="1645920"/>
          </a:xfrm>
        </p:spPr>
        <p:txBody>
          <a:bodyPr>
            <a:normAutofit/>
          </a:bodyPr>
          <a:lstStyle>
            <a:lvl1pPr marL="0" indent="0" algn="l">
              <a:buNone/>
              <a:defRPr sz="3199">
                <a:solidFill>
                  <a:schemeClr val="bg1"/>
                </a:solidFill>
                <a:latin typeface="+mj-lt"/>
              </a:defRPr>
            </a:lvl1pPr>
            <a:lvl2pPr marL="457063" indent="0" algn="ctr">
              <a:buNone/>
              <a:defRPr sz="2799"/>
            </a:lvl2pPr>
            <a:lvl3pPr marL="914126" indent="0" algn="ctr">
              <a:buNone/>
              <a:defRPr sz="23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BDF68E2-58F2-4D09-BE8B-E3BD06533059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184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090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1673" y="695325"/>
            <a:ext cx="2628215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324" y="714376"/>
            <a:ext cx="7732286" cy="54006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2238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ángulo 27">
            <a:extLst>
              <a:ext uri="{FF2B5EF4-FFF2-40B4-BE49-F238E27FC236}">
                <a16:creationId xmlns:a16="http://schemas.microsoft.com/office/drawing/2014/main" id="{239EFA84-7480-773D-6433-D238A7A8B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825" cy="325797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26781FA1-E450-FC85-A1D5-F1AC260B0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26916" y="422100"/>
            <a:ext cx="11334993" cy="60138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3ACEDB6D-CD7F-BC8F-1749-3054098DA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1035"/>
            <a:ext cx="2012950" cy="1396365"/>
            <a:chOff x="0" y="0"/>
            <a:chExt cx="928687" cy="643890"/>
          </a:xfrm>
        </p:grpSpPr>
        <p:sp>
          <p:nvSpPr>
            <p:cNvPr id="31" name="Forma libre 4">
              <a:extLst>
                <a:ext uri="{FF2B5EF4-FFF2-40B4-BE49-F238E27FC236}">
                  <a16:creationId xmlns:a16="http://schemas.microsoft.com/office/drawing/2014/main" id="{E303553F-133A-F707-E39C-3BE7F82305FD}"/>
                </a:ext>
              </a:extLst>
            </p:cNvPr>
            <p:cNvSpPr/>
            <p:nvPr/>
          </p:nvSpPr>
          <p:spPr>
            <a:xfrm>
              <a:off x="0" y="53341"/>
              <a:ext cx="875347" cy="537210"/>
            </a:xfrm>
            <a:custGeom>
              <a:avLst/>
              <a:gdLst>
                <a:gd name="connsiteX0" fmla="*/ 606743 w 875347"/>
                <a:gd name="connsiteY0" fmla="*/ 53340 h 537210"/>
                <a:gd name="connsiteX1" fmla="*/ 822008 w 875347"/>
                <a:gd name="connsiteY1" fmla="*/ 268605 h 537210"/>
                <a:gd name="connsiteX2" fmla="*/ 606743 w 875347"/>
                <a:gd name="connsiteY2" fmla="*/ 483870 h 537210"/>
                <a:gd name="connsiteX3" fmla="*/ 0 w 875347"/>
                <a:gd name="connsiteY3" fmla="*/ 483870 h 537210"/>
                <a:gd name="connsiteX4" fmla="*/ 0 w 875347"/>
                <a:gd name="connsiteY4" fmla="*/ 537210 h 537210"/>
                <a:gd name="connsiteX5" fmla="*/ 606743 w 875347"/>
                <a:gd name="connsiteY5" fmla="*/ 537210 h 537210"/>
                <a:gd name="connsiteX6" fmla="*/ 875347 w 875347"/>
                <a:gd name="connsiteY6" fmla="*/ 268605 h 537210"/>
                <a:gd name="connsiteX7" fmla="*/ 606743 w 875347"/>
                <a:gd name="connsiteY7" fmla="*/ 0 h 537210"/>
                <a:gd name="connsiteX8" fmla="*/ 0 w 875347"/>
                <a:gd name="connsiteY8" fmla="*/ 0 h 537210"/>
                <a:gd name="connsiteX9" fmla="*/ 0 w 875347"/>
                <a:gd name="connsiteY9" fmla="*/ 53340 h 537210"/>
                <a:gd name="connsiteX10" fmla="*/ 606743 w 875347"/>
                <a:gd name="connsiteY10" fmla="*/ 53340 h 537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75347" h="537210">
                  <a:moveTo>
                    <a:pt x="606743" y="53340"/>
                  </a:moveTo>
                  <a:cubicBezTo>
                    <a:pt x="725805" y="53340"/>
                    <a:pt x="822008" y="149543"/>
                    <a:pt x="822008" y="268605"/>
                  </a:cubicBezTo>
                  <a:cubicBezTo>
                    <a:pt x="822008" y="387668"/>
                    <a:pt x="725805" y="483870"/>
                    <a:pt x="606743" y="483870"/>
                  </a:cubicBezTo>
                  <a:lnTo>
                    <a:pt x="0" y="483870"/>
                  </a:lnTo>
                  <a:lnTo>
                    <a:pt x="0" y="537210"/>
                  </a:lnTo>
                  <a:lnTo>
                    <a:pt x="606743" y="537210"/>
                  </a:lnTo>
                  <a:cubicBezTo>
                    <a:pt x="755333" y="537210"/>
                    <a:pt x="875347" y="417195"/>
                    <a:pt x="875347" y="268605"/>
                  </a:cubicBezTo>
                  <a:cubicBezTo>
                    <a:pt x="875347" y="120015"/>
                    <a:pt x="755333" y="0"/>
                    <a:pt x="606743" y="0"/>
                  </a:cubicBezTo>
                  <a:lnTo>
                    <a:pt x="0" y="0"/>
                  </a:lnTo>
                  <a:lnTo>
                    <a:pt x="0" y="53340"/>
                  </a:lnTo>
                  <a:lnTo>
                    <a:pt x="606743" y="53340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32" name="Forma libre 5">
              <a:extLst>
                <a:ext uri="{FF2B5EF4-FFF2-40B4-BE49-F238E27FC236}">
                  <a16:creationId xmlns:a16="http://schemas.microsoft.com/office/drawing/2014/main" id="{7546C055-E6C6-8706-8118-879148E4544E}"/>
                </a:ext>
              </a:extLst>
            </p:cNvPr>
            <p:cNvSpPr/>
            <p:nvPr/>
          </p:nvSpPr>
          <p:spPr>
            <a:xfrm>
              <a:off x="0" y="160021"/>
              <a:ext cx="768667" cy="323850"/>
            </a:xfrm>
            <a:custGeom>
              <a:avLst/>
              <a:gdLst>
                <a:gd name="connsiteX0" fmla="*/ 768668 w 768667"/>
                <a:gd name="connsiteY0" fmla="*/ 161925 h 323850"/>
                <a:gd name="connsiteX1" fmla="*/ 606743 w 768667"/>
                <a:gd name="connsiteY1" fmla="*/ 0 h 323850"/>
                <a:gd name="connsiteX2" fmla="*/ 0 w 768667"/>
                <a:gd name="connsiteY2" fmla="*/ 0 h 323850"/>
                <a:gd name="connsiteX3" fmla="*/ 0 w 768667"/>
                <a:gd name="connsiteY3" fmla="*/ 323850 h 323850"/>
                <a:gd name="connsiteX4" fmla="*/ 606743 w 768667"/>
                <a:gd name="connsiteY4" fmla="*/ 323850 h 323850"/>
                <a:gd name="connsiteX5" fmla="*/ 768668 w 768667"/>
                <a:gd name="connsiteY5" fmla="*/ 161925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8667" h="323850">
                  <a:moveTo>
                    <a:pt x="768668" y="161925"/>
                  </a:moveTo>
                  <a:cubicBezTo>
                    <a:pt x="768668" y="72390"/>
                    <a:pt x="696278" y="0"/>
                    <a:pt x="606743" y="0"/>
                  </a:cubicBezTo>
                  <a:lnTo>
                    <a:pt x="0" y="0"/>
                  </a:lnTo>
                  <a:lnTo>
                    <a:pt x="0" y="323850"/>
                  </a:lnTo>
                  <a:lnTo>
                    <a:pt x="606743" y="323850"/>
                  </a:lnTo>
                  <a:cubicBezTo>
                    <a:pt x="695325" y="323850"/>
                    <a:pt x="768668" y="251460"/>
                    <a:pt x="768668" y="161925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33" name="Forma libre 6">
              <a:extLst>
                <a:ext uri="{FF2B5EF4-FFF2-40B4-BE49-F238E27FC236}">
                  <a16:creationId xmlns:a16="http://schemas.microsoft.com/office/drawing/2014/main" id="{84C4BAEB-FEF0-1228-C43B-C62695711216}"/>
                </a:ext>
              </a:extLst>
            </p:cNvPr>
            <p:cNvSpPr/>
            <p:nvPr/>
          </p:nvSpPr>
          <p:spPr>
            <a:xfrm>
              <a:off x="0" y="0"/>
              <a:ext cx="928687" cy="643890"/>
            </a:xfrm>
            <a:custGeom>
              <a:avLst/>
              <a:gdLst>
                <a:gd name="connsiteX0" fmla="*/ 606743 w 928687"/>
                <a:gd name="connsiteY0" fmla="*/ 0 h 643890"/>
                <a:gd name="connsiteX1" fmla="*/ 0 w 928687"/>
                <a:gd name="connsiteY1" fmla="*/ 0 h 643890"/>
                <a:gd name="connsiteX2" fmla="*/ 0 w 928687"/>
                <a:gd name="connsiteY2" fmla="*/ 53340 h 643890"/>
                <a:gd name="connsiteX3" fmla="*/ 606743 w 928687"/>
                <a:gd name="connsiteY3" fmla="*/ 53340 h 643890"/>
                <a:gd name="connsiteX4" fmla="*/ 875347 w 928687"/>
                <a:gd name="connsiteY4" fmla="*/ 321945 h 643890"/>
                <a:gd name="connsiteX5" fmla="*/ 606743 w 928687"/>
                <a:gd name="connsiteY5" fmla="*/ 590550 h 643890"/>
                <a:gd name="connsiteX6" fmla="*/ 0 w 928687"/>
                <a:gd name="connsiteY6" fmla="*/ 590550 h 643890"/>
                <a:gd name="connsiteX7" fmla="*/ 0 w 928687"/>
                <a:gd name="connsiteY7" fmla="*/ 643890 h 643890"/>
                <a:gd name="connsiteX8" fmla="*/ 606743 w 928687"/>
                <a:gd name="connsiteY8" fmla="*/ 643890 h 643890"/>
                <a:gd name="connsiteX9" fmla="*/ 928688 w 928687"/>
                <a:gd name="connsiteY9" fmla="*/ 321945 h 643890"/>
                <a:gd name="connsiteX10" fmla="*/ 606743 w 928687"/>
                <a:gd name="connsiteY10" fmla="*/ 0 h 643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8687" h="643890">
                  <a:moveTo>
                    <a:pt x="606743" y="0"/>
                  </a:moveTo>
                  <a:lnTo>
                    <a:pt x="0" y="0"/>
                  </a:lnTo>
                  <a:lnTo>
                    <a:pt x="0" y="53340"/>
                  </a:lnTo>
                  <a:lnTo>
                    <a:pt x="606743" y="53340"/>
                  </a:lnTo>
                  <a:cubicBezTo>
                    <a:pt x="755333" y="53340"/>
                    <a:pt x="875347" y="173355"/>
                    <a:pt x="875347" y="321945"/>
                  </a:cubicBezTo>
                  <a:cubicBezTo>
                    <a:pt x="875347" y="470535"/>
                    <a:pt x="755333" y="590550"/>
                    <a:pt x="606743" y="590550"/>
                  </a:cubicBezTo>
                  <a:lnTo>
                    <a:pt x="0" y="590550"/>
                  </a:lnTo>
                  <a:lnTo>
                    <a:pt x="0" y="643890"/>
                  </a:lnTo>
                  <a:lnTo>
                    <a:pt x="606743" y="643890"/>
                  </a:lnTo>
                  <a:cubicBezTo>
                    <a:pt x="784860" y="643890"/>
                    <a:pt x="928688" y="499110"/>
                    <a:pt x="928688" y="321945"/>
                  </a:cubicBezTo>
                  <a:cubicBezTo>
                    <a:pt x="928688" y="144780"/>
                    <a:pt x="783908" y="0"/>
                    <a:pt x="606743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34" name="Forma libre 7">
              <a:extLst>
                <a:ext uri="{FF2B5EF4-FFF2-40B4-BE49-F238E27FC236}">
                  <a16:creationId xmlns:a16="http://schemas.microsoft.com/office/drawing/2014/main" id="{AAB11ED3-708A-3C7C-2B0C-576AAA63E0EC}"/>
                </a:ext>
              </a:extLst>
            </p:cNvPr>
            <p:cNvSpPr/>
            <p:nvPr/>
          </p:nvSpPr>
          <p:spPr>
            <a:xfrm>
              <a:off x="0" y="106681"/>
              <a:ext cx="822007" cy="430530"/>
            </a:xfrm>
            <a:custGeom>
              <a:avLst/>
              <a:gdLst>
                <a:gd name="connsiteX0" fmla="*/ 822008 w 822007"/>
                <a:gd name="connsiteY0" fmla="*/ 215265 h 430530"/>
                <a:gd name="connsiteX1" fmla="*/ 606743 w 822007"/>
                <a:gd name="connsiteY1" fmla="*/ 0 h 430530"/>
                <a:gd name="connsiteX2" fmla="*/ 0 w 822007"/>
                <a:gd name="connsiteY2" fmla="*/ 0 h 430530"/>
                <a:gd name="connsiteX3" fmla="*/ 0 w 822007"/>
                <a:gd name="connsiteY3" fmla="*/ 53340 h 430530"/>
                <a:gd name="connsiteX4" fmla="*/ 606743 w 822007"/>
                <a:gd name="connsiteY4" fmla="*/ 53340 h 430530"/>
                <a:gd name="connsiteX5" fmla="*/ 768668 w 822007"/>
                <a:gd name="connsiteY5" fmla="*/ 215265 h 430530"/>
                <a:gd name="connsiteX6" fmla="*/ 606743 w 822007"/>
                <a:gd name="connsiteY6" fmla="*/ 377190 h 430530"/>
                <a:gd name="connsiteX7" fmla="*/ 0 w 822007"/>
                <a:gd name="connsiteY7" fmla="*/ 377190 h 430530"/>
                <a:gd name="connsiteX8" fmla="*/ 0 w 822007"/>
                <a:gd name="connsiteY8" fmla="*/ 430530 h 430530"/>
                <a:gd name="connsiteX9" fmla="*/ 606743 w 822007"/>
                <a:gd name="connsiteY9" fmla="*/ 430530 h 430530"/>
                <a:gd name="connsiteX10" fmla="*/ 822008 w 822007"/>
                <a:gd name="connsiteY10" fmla="*/ 215265 h 430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22007" h="430530">
                  <a:moveTo>
                    <a:pt x="822008" y="215265"/>
                  </a:moveTo>
                  <a:cubicBezTo>
                    <a:pt x="822008" y="96203"/>
                    <a:pt x="724853" y="0"/>
                    <a:pt x="606743" y="0"/>
                  </a:cubicBezTo>
                  <a:lnTo>
                    <a:pt x="0" y="0"/>
                  </a:lnTo>
                  <a:lnTo>
                    <a:pt x="0" y="53340"/>
                  </a:lnTo>
                  <a:lnTo>
                    <a:pt x="606743" y="53340"/>
                  </a:lnTo>
                  <a:cubicBezTo>
                    <a:pt x="696278" y="53340"/>
                    <a:pt x="768668" y="125730"/>
                    <a:pt x="768668" y="215265"/>
                  </a:cubicBezTo>
                  <a:cubicBezTo>
                    <a:pt x="768668" y="304800"/>
                    <a:pt x="696278" y="377190"/>
                    <a:pt x="606743" y="377190"/>
                  </a:cubicBezTo>
                  <a:lnTo>
                    <a:pt x="0" y="377190"/>
                  </a:lnTo>
                  <a:lnTo>
                    <a:pt x="0" y="430530"/>
                  </a:lnTo>
                  <a:lnTo>
                    <a:pt x="606743" y="430530"/>
                  </a:lnTo>
                  <a:cubicBezTo>
                    <a:pt x="724853" y="430530"/>
                    <a:pt x="822008" y="334328"/>
                    <a:pt x="822008" y="21526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</p:grp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CF11CF44-2C9F-6FBA-19F4-FDFFDAE92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4412" y="834550"/>
            <a:ext cx="0" cy="518890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ítulo 1">
            <a:extLst>
              <a:ext uri="{FF2B5EF4-FFF2-40B4-BE49-F238E27FC236}">
                <a16:creationId xmlns:a16="http://schemas.microsoft.com/office/drawing/2014/main" id="{173D5B8A-C79C-911E-98CB-14151FDE93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8012" y="2582012"/>
            <a:ext cx="4648200" cy="3666388"/>
          </a:xfrm>
          <a:noFill/>
        </p:spPr>
        <p:txBody>
          <a:bodyPr rtlCol="0" anchor="b">
            <a:normAutofit/>
          </a:bodyPr>
          <a:lstStyle>
            <a:lvl1pPr algn="l">
              <a:lnSpc>
                <a:spcPts val="6000"/>
              </a:lnSpc>
              <a:spcAft>
                <a:spcPts val="0"/>
              </a:spcAft>
              <a:defRPr lang="es-ES" sz="4800" cap="all" spc="1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AGREGAR TÍTULO AQUÍ</a:t>
            </a:r>
          </a:p>
        </p:txBody>
      </p:sp>
      <p:sp>
        <p:nvSpPr>
          <p:cNvPr id="16" name="Marcador de texto 125">
            <a:extLst>
              <a:ext uri="{FF2B5EF4-FFF2-40B4-BE49-F238E27FC236}">
                <a16:creationId xmlns:a16="http://schemas.microsoft.com/office/drawing/2014/main" id="{49D1D9C0-0B12-47B2-E4DC-A1F8457D866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78389" y="803691"/>
            <a:ext cx="3297423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SUBTÍTULO AQUÍ</a:t>
            </a:r>
          </a:p>
        </p:txBody>
      </p:sp>
      <p:sp>
        <p:nvSpPr>
          <p:cNvPr id="17" name="Marcador de texto 125">
            <a:extLst>
              <a:ext uri="{FF2B5EF4-FFF2-40B4-BE49-F238E27FC236}">
                <a16:creationId xmlns:a16="http://schemas.microsoft.com/office/drawing/2014/main" id="{D507759E-A24F-583B-4693-0B2EE5298A0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78389" y="1108491"/>
            <a:ext cx="4569997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  <p:sp>
        <p:nvSpPr>
          <p:cNvPr id="18" name="Marcador de texto 125">
            <a:extLst>
              <a:ext uri="{FF2B5EF4-FFF2-40B4-BE49-F238E27FC236}">
                <a16:creationId xmlns:a16="http://schemas.microsoft.com/office/drawing/2014/main" id="{845025F0-F7C6-A8E6-49C9-12DA5E80481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8389" y="1752600"/>
            <a:ext cx="3297423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SUBTÍTULO AQUÍ</a:t>
            </a:r>
          </a:p>
        </p:txBody>
      </p:sp>
      <p:sp>
        <p:nvSpPr>
          <p:cNvPr id="19" name="Marcador de texto 125">
            <a:extLst>
              <a:ext uri="{FF2B5EF4-FFF2-40B4-BE49-F238E27FC236}">
                <a16:creationId xmlns:a16="http://schemas.microsoft.com/office/drawing/2014/main" id="{781EBEF0-7A65-5718-3905-B1449171D1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78389" y="2057400"/>
            <a:ext cx="4569997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  <p:sp>
        <p:nvSpPr>
          <p:cNvPr id="20" name="Marcador de texto 125">
            <a:extLst>
              <a:ext uri="{FF2B5EF4-FFF2-40B4-BE49-F238E27FC236}">
                <a16:creationId xmlns:a16="http://schemas.microsoft.com/office/drawing/2014/main" id="{87CF0D35-536A-EBF7-5AE4-543FC5CDF3E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8389" y="2708691"/>
            <a:ext cx="3297423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SUBTÍTULO AQUÍ</a:t>
            </a:r>
          </a:p>
        </p:txBody>
      </p:sp>
      <p:sp>
        <p:nvSpPr>
          <p:cNvPr id="21" name="Marcador de texto 125">
            <a:extLst>
              <a:ext uri="{FF2B5EF4-FFF2-40B4-BE49-F238E27FC236}">
                <a16:creationId xmlns:a16="http://schemas.microsoft.com/office/drawing/2014/main" id="{16203404-C949-62A1-9158-E4F9C82FD9A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78389" y="3013491"/>
            <a:ext cx="4569997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  <p:sp>
        <p:nvSpPr>
          <p:cNvPr id="22" name="Marcador de texto 125">
            <a:extLst>
              <a:ext uri="{FF2B5EF4-FFF2-40B4-BE49-F238E27FC236}">
                <a16:creationId xmlns:a16="http://schemas.microsoft.com/office/drawing/2014/main" id="{23CA1EEC-2EE1-747A-9E70-12FB1B08FC8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78389" y="3657600"/>
            <a:ext cx="3297423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SUBTÍTULO AQUÍ</a:t>
            </a:r>
          </a:p>
        </p:txBody>
      </p:sp>
      <p:sp>
        <p:nvSpPr>
          <p:cNvPr id="23" name="Marcador de texto 125">
            <a:extLst>
              <a:ext uri="{FF2B5EF4-FFF2-40B4-BE49-F238E27FC236}">
                <a16:creationId xmlns:a16="http://schemas.microsoft.com/office/drawing/2014/main" id="{A0762784-788D-8B36-4EAC-36178B679E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78389" y="3962400"/>
            <a:ext cx="4569997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  <p:sp>
        <p:nvSpPr>
          <p:cNvPr id="24" name="Marcador de texto 125">
            <a:extLst>
              <a:ext uri="{FF2B5EF4-FFF2-40B4-BE49-F238E27FC236}">
                <a16:creationId xmlns:a16="http://schemas.microsoft.com/office/drawing/2014/main" id="{C56C5598-C733-0493-45F4-A0FCE76886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78389" y="4613691"/>
            <a:ext cx="3297423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SUBTÍTULO AQUÍ</a:t>
            </a:r>
          </a:p>
        </p:txBody>
      </p:sp>
      <p:sp>
        <p:nvSpPr>
          <p:cNvPr id="25" name="Marcador de texto 125">
            <a:extLst>
              <a:ext uri="{FF2B5EF4-FFF2-40B4-BE49-F238E27FC236}">
                <a16:creationId xmlns:a16="http://schemas.microsoft.com/office/drawing/2014/main" id="{32893736-E1A5-0220-9334-570F9A96C24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78389" y="4876800"/>
            <a:ext cx="4569997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  <p:sp>
        <p:nvSpPr>
          <p:cNvPr id="26" name="Marcador de texto 125">
            <a:extLst>
              <a:ext uri="{FF2B5EF4-FFF2-40B4-BE49-F238E27FC236}">
                <a16:creationId xmlns:a16="http://schemas.microsoft.com/office/drawing/2014/main" id="{6F3EB529-5BA3-6A73-23A2-7F13B032455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78389" y="5528091"/>
            <a:ext cx="3297423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SUBTÍTULO AQUÍ</a:t>
            </a:r>
          </a:p>
        </p:txBody>
      </p:sp>
      <p:sp>
        <p:nvSpPr>
          <p:cNvPr id="27" name="Marcador de texto 125">
            <a:extLst>
              <a:ext uri="{FF2B5EF4-FFF2-40B4-BE49-F238E27FC236}">
                <a16:creationId xmlns:a16="http://schemas.microsoft.com/office/drawing/2014/main" id="{9308D2F4-4C82-FEFA-7D67-466EDA6CBB6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8389" y="5832891"/>
            <a:ext cx="4569997" cy="339309"/>
          </a:xfrm>
        </p:spPr>
        <p:txBody>
          <a:bodyPr rtlCol="0">
            <a:noAutofit/>
          </a:bodyPr>
          <a:lstStyle>
            <a:lvl1pPr marL="0" indent="0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</p:spTree>
    <p:extLst>
      <p:ext uri="{BB962C8B-B14F-4D97-AF65-F5344CB8AC3E}">
        <p14:creationId xmlns:p14="http://schemas.microsoft.com/office/powerpoint/2010/main" val="1379055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197D013D-D968-3842-5585-F68590638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29000"/>
            <a:ext cx="12188825" cy="3429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accent3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71E2900-32BF-B366-60B8-604FD0E7E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26916" y="422100"/>
            <a:ext cx="11334993" cy="60138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019502A-FEDF-9E56-5CED-0231C6D03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 flipV="1">
            <a:off x="10209212" y="4775834"/>
            <a:ext cx="2012950" cy="1396365"/>
            <a:chOff x="0" y="0"/>
            <a:chExt cx="928687" cy="643890"/>
          </a:xfrm>
        </p:grpSpPr>
        <p:sp>
          <p:nvSpPr>
            <p:cNvPr id="8" name="Forma libre 14">
              <a:extLst>
                <a:ext uri="{FF2B5EF4-FFF2-40B4-BE49-F238E27FC236}">
                  <a16:creationId xmlns:a16="http://schemas.microsoft.com/office/drawing/2014/main" id="{7D059658-5FCA-A967-AB22-4F9EB4BD3FA1}"/>
                </a:ext>
              </a:extLst>
            </p:cNvPr>
            <p:cNvSpPr/>
            <p:nvPr/>
          </p:nvSpPr>
          <p:spPr>
            <a:xfrm>
              <a:off x="0" y="53341"/>
              <a:ext cx="875347" cy="537210"/>
            </a:xfrm>
            <a:custGeom>
              <a:avLst/>
              <a:gdLst>
                <a:gd name="connsiteX0" fmla="*/ 606743 w 875347"/>
                <a:gd name="connsiteY0" fmla="*/ 53340 h 537210"/>
                <a:gd name="connsiteX1" fmla="*/ 822008 w 875347"/>
                <a:gd name="connsiteY1" fmla="*/ 268605 h 537210"/>
                <a:gd name="connsiteX2" fmla="*/ 606743 w 875347"/>
                <a:gd name="connsiteY2" fmla="*/ 483870 h 537210"/>
                <a:gd name="connsiteX3" fmla="*/ 0 w 875347"/>
                <a:gd name="connsiteY3" fmla="*/ 483870 h 537210"/>
                <a:gd name="connsiteX4" fmla="*/ 0 w 875347"/>
                <a:gd name="connsiteY4" fmla="*/ 537210 h 537210"/>
                <a:gd name="connsiteX5" fmla="*/ 606743 w 875347"/>
                <a:gd name="connsiteY5" fmla="*/ 537210 h 537210"/>
                <a:gd name="connsiteX6" fmla="*/ 875347 w 875347"/>
                <a:gd name="connsiteY6" fmla="*/ 268605 h 537210"/>
                <a:gd name="connsiteX7" fmla="*/ 606743 w 875347"/>
                <a:gd name="connsiteY7" fmla="*/ 0 h 537210"/>
                <a:gd name="connsiteX8" fmla="*/ 0 w 875347"/>
                <a:gd name="connsiteY8" fmla="*/ 0 h 537210"/>
                <a:gd name="connsiteX9" fmla="*/ 0 w 875347"/>
                <a:gd name="connsiteY9" fmla="*/ 53340 h 537210"/>
                <a:gd name="connsiteX10" fmla="*/ 606743 w 875347"/>
                <a:gd name="connsiteY10" fmla="*/ 53340 h 537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75347" h="537210">
                  <a:moveTo>
                    <a:pt x="606743" y="53340"/>
                  </a:moveTo>
                  <a:cubicBezTo>
                    <a:pt x="725805" y="53340"/>
                    <a:pt x="822008" y="149543"/>
                    <a:pt x="822008" y="268605"/>
                  </a:cubicBezTo>
                  <a:cubicBezTo>
                    <a:pt x="822008" y="387668"/>
                    <a:pt x="725805" y="483870"/>
                    <a:pt x="606743" y="483870"/>
                  </a:cubicBezTo>
                  <a:lnTo>
                    <a:pt x="0" y="483870"/>
                  </a:lnTo>
                  <a:lnTo>
                    <a:pt x="0" y="537210"/>
                  </a:lnTo>
                  <a:lnTo>
                    <a:pt x="606743" y="537210"/>
                  </a:lnTo>
                  <a:cubicBezTo>
                    <a:pt x="755333" y="537210"/>
                    <a:pt x="875347" y="417195"/>
                    <a:pt x="875347" y="268605"/>
                  </a:cubicBezTo>
                  <a:cubicBezTo>
                    <a:pt x="875347" y="120015"/>
                    <a:pt x="755333" y="0"/>
                    <a:pt x="606743" y="0"/>
                  </a:cubicBezTo>
                  <a:lnTo>
                    <a:pt x="0" y="0"/>
                  </a:lnTo>
                  <a:lnTo>
                    <a:pt x="0" y="53340"/>
                  </a:lnTo>
                  <a:lnTo>
                    <a:pt x="606743" y="53340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9" name="Forma libre 16">
              <a:extLst>
                <a:ext uri="{FF2B5EF4-FFF2-40B4-BE49-F238E27FC236}">
                  <a16:creationId xmlns:a16="http://schemas.microsoft.com/office/drawing/2014/main" id="{E970F7C1-B4FA-277E-6A83-8426C3C706CC}"/>
                </a:ext>
              </a:extLst>
            </p:cNvPr>
            <p:cNvSpPr/>
            <p:nvPr/>
          </p:nvSpPr>
          <p:spPr>
            <a:xfrm>
              <a:off x="0" y="160021"/>
              <a:ext cx="768667" cy="323850"/>
            </a:xfrm>
            <a:custGeom>
              <a:avLst/>
              <a:gdLst>
                <a:gd name="connsiteX0" fmla="*/ 768668 w 768667"/>
                <a:gd name="connsiteY0" fmla="*/ 161925 h 323850"/>
                <a:gd name="connsiteX1" fmla="*/ 606743 w 768667"/>
                <a:gd name="connsiteY1" fmla="*/ 0 h 323850"/>
                <a:gd name="connsiteX2" fmla="*/ 0 w 768667"/>
                <a:gd name="connsiteY2" fmla="*/ 0 h 323850"/>
                <a:gd name="connsiteX3" fmla="*/ 0 w 768667"/>
                <a:gd name="connsiteY3" fmla="*/ 323850 h 323850"/>
                <a:gd name="connsiteX4" fmla="*/ 606743 w 768667"/>
                <a:gd name="connsiteY4" fmla="*/ 323850 h 323850"/>
                <a:gd name="connsiteX5" fmla="*/ 768668 w 768667"/>
                <a:gd name="connsiteY5" fmla="*/ 161925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8667" h="323850">
                  <a:moveTo>
                    <a:pt x="768668" y="161925"/>
                  </a:moveTo>
                  <a:cubicBezTo>
                    <a:pt x="768668" y="72390"/>
                    <a:pt x="696278" y="0"/>
                    <a:pt x="606743" y="0"/>
                  </a:cubicBezTo>
                  <a:lnTo>
                    <a:pt x="0" y="0"/>
                  </a:lnTo>
                  <a:lnTo>
                    <a:pt x="0" y="323850"/>
                  </a:lnTo>
                  <a:lnTo>
                    <a:pt x="606743" y="323850"/>
                  </a:lnTo>
                  <a:cubicBezTo>
                    <a:pt x="695325" y="323850"/>
                    <a:pt x="768668" y="251460"/>
                    <a:pt x="768668" y="161925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10" name="Forma libre 23">
              <a:extLst>
                <a:ext uri="{FF2B5EF4-FFF2-40B4-BE49-F238E27FC236}">
                  <a16:creationId xmlns:a16="http://schemas.microsoft.com/office/drawing/2014/main" id="{47FB6DA4-D0AE-5BA4-8F88-26C81540AC25}"/>
                </a:ext>
              </a:extLst>
            </p:cNvPr>
            <p:cNvSpPr/>
            <p:nvPr/>
          </p:nvSpPr>
          <p:spPr>
            <a:xfrm>
              <a:off x="0" y="0"/>
              <a:ext cx="928687" cy="643890"/>
            </a:xfrm>
            <a:custGeom>
              <a:avLst/>
              <a:gdLst>
                <a:gd name="connsiteX0" fmla="*/ 606743 w 928687"/>
                <a:gd name="connsiteY0" fmla="*/ 0 h 643890"/>
                <a:gd name="connsiteX1" fmla="*/ 0 w 928687"/>
                <a:gd name="connsiteY1" fmla="*/ 0 h 643890"/>
                <a:gd name="connsiteX2" fmla="*/ 0 w 928687"/>
                <a:gd name="connsiteY2" fmla="*/ 53340 h 643890"/>
                <a:gd name="connsiteX3" fmla="*/ 606743 w 928687"/>
                <a:gd name="connsiteY3" fmla="*/ 53340 h 643890"/>
                <a:gd name="connsiteX4" fmla="*/ 875347 w 928687"/>
                <a:gd name="connsiteY4" fmla="*/ 321945 h 643890"/>
                <a:gd name="connsiteX5" fmla="*/ 606743 w 928687"/>
                <a:gd name="connsiteY5" fmla="*/ 590550 h 643890"/>
                <a:gd name="connsiteX6" fmla="*/ 0 w 928687"/>
                <a:gd name="connsiteY6" fmla="*/ 590550 h 643890"/>
                <a:gd name="connsiteX7" fmla="*/ 0 w 928687"/>
                <a:gd name="connsiteY7" fmla="*/ 643890 h 643890"/>
                <a:gd name="connsiteX8" fmla="*/ 606743 w 928687"/>
                <a:gd name="connsiteY8" fmla="*/ 643890 h 643890"/>
                <a:gd name="connsiteX9" fmla="*/ 928688 w 928687"/>
                <a:gd name="connsiteY9" fmla="*/ 321945 h 643890"/>
                <a:gd name="connsiteX10" fmla="*/ 606743 w 928687"/>
                <a:gd name="connsiteY10" fmla="*/ 0 h 643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8687" h="643890">
                  <a:moveTo>
                    <a:pt x="606743" y="0"/>
                  </a:moveTo>
                  <a:lnTo>
                    <a:pt x="0" y="0"/>
                  </a:lnTo>
                  <a:lnTo>
                    <a:pt x="0" y="53340"/>
                  </a:lnTo>
                  <a:lnTo>
                    <a:pt x="606743" y="53340"/>
                  </a:lnTo>
                  <a:cubicBezTo>
                    <a:pt x="755333" y="53340"/>
                    <a:pt x="875347" y="173355"/>
                    <a:pt x="875347" y="321945"/>
                  </a:cubicBezTo>
                  <a:cubicBezTo>
                    <a:pt x="875347" y="470535"/>
                    <a:pt x="755333" y="590550"/>
                    <a:pt x="606743" y="590550"/>
                  </a:cubicBezTo>
                  <a:lnTo>
                    <a:pt x="0" y="590550"/>
                  </a:lnTo>
                  <a:lnTo>
                    <a:pt x="0" y="643890"/>
                  </a:lnTo>
                  <a:lnTo>
                    <a:pt x="606743" y="643890"/>
                  </a:lnTo>
                  <a:cubicBezTo>
                    <a:pt x="784860" y="643890"/>
                    <a:pt x="928688" y="499110"/>
                    <a:pt x="928688" y="321945"/>
                  </a:cubicBezTo>
                  <a:cubicBezTo>
                    <a:pt x="928688" y="144780"/>
                    <a:pt x="783908" y="0"/>
                    <a:pt x="606743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11" name="Forma libre 25">
              <a:extLst>
                <a:ext uri="{FF2B5EF4-FFF2-40B4-BE49-F238E27FC236}">
                  <a16:creationId xmlns:a16="http://schemas.microsoft.com/office/drawing/2014/main" id="{316E8AAB-13E7-F999-2467-49FCA8C3BF1B}"/>
                </a:ext>
              </a:extLst>
            </p:cNvPr>
            <p:cNvSpPr/>
            <p:nvPr/>
          </p:nvSpPr>
          <p:spPr>
            <a:xfrm>
              <a:off x="0" y="106681"/>
              <a:ext cx="822007" cy="430530"/>
            </a:xfrm>
            <a:custGeom>
              <a:avLst/>
              <a:gdLst>
                <a:gd name="connsiteX0" fmla="*/ 822008 w 822007"/>
                <a:gd name="connsiteY0" fmla="*/ 215265 h 430530"/>
                <a:gd name="connsiteX1" fmla="*/ 606743 w 822007"/>
                <a:gd name="connsiteY1" fmla="*/ 0 h 430530"/>
                <a:gd name="connsiteX2" fmla="*/ 0 w 822007"/>
                <a:gd name="connsiteY2" fmla="*/ 0 h 430530"/>
                <a:gd name="connsiteX3" fmla="*/ 0 w 822007"/>
                <a:gd name="connsiteY3" fmla="*/ 53340 h 430530"/>
                <a:gd name="connsiteX4" fmla="*/ 606743 w 822007"/>
                <a:gd name="connsiteY4" fmla="*/ 53340 h 430530"/>
                <a:gd name="connsiteX5" fmla="*/ 768668 w 822007"/>
                <a:gd name="connsiteY5" fmla="*/ 215265 h 430530"/>
                <a:gd name="connsiteX6" fmla="*/ 606743 w 822007"/>
                <a:gd name="connsiteY6" fmla="*/ 377190 h 430530"/>
                <a:gd name="connsiteX7" fmla="*/ 0 w 822007"/>
                <a:gd name="connsiteY7" fmla="*/ 377190 h 430530"/>
                <a:gd name="connsiteX8" fmla="*/ 0 w 822007"/>
                <a:gd name="connsiteY8" fmla="*/ 430530 h 430530"/>
                <a:gd name="connsiteX9" fmla="*/ 606743 w 822007"/>
                <a:gd name="connsiteY9" fmla="*/ 430530 h 430530"/>
                <a:gd name="connsiteX10" fmla="*/ 822008 w 822007"/>
                <a:gd name="connsiteY10" fmla="*/ 215265 h 430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22007" h="430530">
                  <a:moveTo>
                    <a:pt x="822008" y="215265"/>
                  </a:moveTo>
                  <a:cubicBezTo>
                    <a:pt x="822008" y="96203"/>
                    <a:pt x="724853" y="0"/>
                    <a:pt x="606743" y="0"/>
                  </a:cubicBezTo>
                  <a:lnTo>
                    <a:pt x="0" y="0"/>
                  </a:lnTo>
                  <a:lnTo>
                    <a:pt x="0" y="53340"/>
                  </a:lnTo>
                  <a:lnTo>
                    <a:pt x="606743" y="53340"/>
                  </a:lnTo>
                  <a:cubicBezTo>
                    <a:pt x="696278" y="53340"/>
                    <a:pt x="768668" y="125730"/>
                    <a:pt x="768668" y="215265"/>
                  </a:cubicBezTo>
                  <a:cubicBezTo>
                    <a:pt x="768668" y="304800"/>
                    <a:pt x="696278" y="377190"/>
                    <a:pt x="606743" y="377190"/>
                  </a:cubicBezTo>
                  <a:lnTo>
                    <a:pt x="0" y="377190"/>
                  </a:lnTo>
                  <a:lnTo>
                    <a:pt x="0" y="430530"/>
                  </a:lnTo>
                  <a:lnTo>
                    <a:pt x="606743" y="430530"/>
                  </a:lnTo>
                  <a:cubicBezTo>
                    <a:pt x="724853" y="430530"/>
                    <a:pt x="822008" y="334328"/>
                    <a:pt x="822008" y="21526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F74F4709-3D6A-DA8F-668D-7FD1FDB73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503554" y="5153342"/>
            <a:ext cx="2012950" cy="1396365"/>
            <a:chOff x="0" y="0"/>
            <a:chExt cx="928687" cy="643890"/>
          </a:xfrm>
        </p:grpSpPr>
        <p:sp>
          <p:nvSpPr>
            <p:cNvPr id="13" name="Forma libre 27">
              <a:extLst>
                <a:ext uri="{FF2B5EF4-FFF2-40B4-BE49-F238E27FC236}">
                  <a16:creationId xmlns:a16="http://schemas.microsoft.com/office/drawing/2014/main" id="{8814117C-6003-6F82-A307-9987931426EB}"/>
                </a:ext>
              </a:extLst>
            </p:cNvPr>
            <p:cNvSpPr/>
            <p:nvPr/>
          </p:nvSpPr>
          <p:spPr>
            <a:xfrm>
              <a:off x="0" y="53341"/>
              <a:ext cx="875347" cy="537210"/>
            </a:xfrm>
            <a:custGeom>
              <a:avLst/>
              <a:gdLst>
                <a:gd name="connsiteX0" fmla="*/ 606743 w 875347"/>
                <a:gd name="connsiteY0" fmla="*/ 53340 h 537210"/>
                <a:gd name="connsiteX1" fmla="*/ 822008 w 875347"/>
                <a:gd name="connsiteY1" fmla="*/ 268605 h 537210"/>
                <a:gd name="connsiteX2" fmla="*/ 606743 w 875347"/>
                <a:gd name="connsiteY2" fmla="*/ 483870 h 537210"/>
                <a:gd name="connsiteX3" fmla="*/ 0 w 875347"/>
                <a:gd name="connsiteY3" fmla="*/ 483870 h 537210"/>
                <a:gd name="connsiteX4" fmla="*/ 0 w 875347"/>
                <a:gd name="connsiteY4" fmla="*/ 537210 h 537210"/>
                <a:gd name="connsiteX5" fmla="*/ 606743 w 875347"/>
                <a:gd name="connsiteY5" fmla="*/ 537210 h 537210"/>
                <a:gd name="connsiteX6" fmla="*/ 875347 w 875347"/>
                <a:gd name="connsiteY6" fmla="*/ 268605 h 537210"/>
                <a:gd name="connsiteX7" fmla="*/ 606743 w 875347"/>
                <a:gd name="connsiteY7" fmla="*/ 0 h 537210"/>
                <a:gd name="connsiteX8" fmla="*/ 0 w 875347"/>
                <a:gd name="connsiteY8" fmla="*/ 0 h 537210"/>
                <a:gd name="connsiteX9" fmla="*/ 0 w 875347"/>
                <a:gd name="connsiteY9" fmla="*/ 53340 h 537210"/>
                <a:gd name="connsiteX10" fmla="*/ 606743 w 875347"/>
                <a:gd name="connsiteY10" fmla="*/ 53340 h 537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75347" h="537210">
                  <a:moveTo>
                    <a:pt x="606743" y="53340"/>
                  </a:moveTo>
                  <a:cubicBezTo>
                    <a:pt x="725805" y="53340"/>
                    <a:pt x="822008" y="149543"/>
                    <a:pt x="822008" y="268605"/>
                  </a:cubicBezTo>
                  <a:cubicBezTo>
                    <a:pt x="822008" y="387668"/>
                    <a:pt x="725805" y="483870"/>
                    <a:pt x="606743" y="483870"/>
                  </a:cubicBezTo>
                  <a:lnTo>
                    <a:pt x="0" y="483870"/>
                  </a:lnTo>
                  <a:lnTo>
                    <a:pt x="0" y="537210"/>
                  </a:lnTo>
                  <a:lnTo>
                    <a:pt x="606743" y="537210"/>
                  </a:lnTo>
                  <a:cubicBezTo>
                    <a:pt x="755333" y="537210"/>
                    <a:pt x="875347" y="417195"/>
                    <a:pt x="875347" y="268605"/>
                  </a:cubicBezTo>
                  <a:cubicBezTo>
                    <a:pt x="875347" y="120015"/>
                    <a:pt x="755333" y="0"/>
                    <a:pt x="606743" y="0"/>
                  </a:cubicBezTo>
                  <a:lnTo>
                    <a:pt x="0" y="0"/>
                  </a:lnTo>
                  <a:lnTo>
                    <a:pt x="0" y="53340"/>
                  </a:lnTo>
                  <a:lnTo>
                    <a:pt x="606743" y="53340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14" name="Forma libre 28">
              <a:extLst>
                <a:ext uri="{FF2B5EF4-FFF2-40B4-BE49-F238E27FC236}">
                  <a16:creationId xmlns:a16="http://schemas.microsoft.com/office/drawing/2014/main" id="{88B946C3-9F15-FB9F-D209-3F2DFE6A24F0}"/>
                </a:ext>
              </a:extLst>
            </p:cNvPr>
            <p:cNvSpPr/>
            <p:nvPr/>
          </p:nvSpPr>
          <p:spPr>
            <a:xfrm>
              <a:off x="0" y="160021"/>
              <a:ext cx="768667" cy="323850"/>
            </a:xfrm>
            <a:custGeom>
              <a:avLst/>
              <a:gdLst>
                <a:gd name="connsiteX0" fmla="*/ 768668 w 768667"/>
                <a:gd name="connsiteY0" fmla="*/ 161925 h 323850"/>
                <a:gd name="connsiteX1" fmla="*/ 606743 w 768667"/>
                <a:gd name="connsiteY1" fmla="*/ 0 h 323850"/>
                <a:gd name="connsiteX2" fmla="*/ 0 w 768667"/>
                <a:gd name="connsiteY2" fmla="*/ 0 h 323850"/>
                <a:gd name="connsiteX3" fmla="*/ 0 w 768667"/>
                <a:gd name="connsiteY3" fmla="*/ 323850 h 323850"/>
                <a:gd name="connsiteX4" fmla="*/ 606743 w 768667"/>
                <a:gd name="connsiteY4" fmla="*/ 323850 h 323850"/>
                <a:gd name="connsiteX5" fmla="*/ 768668 w 768667"/>
                <a:gd name="connsiteY5" fmla="*/ 161925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8667" h="323850">
                  <a:moveTo>
                    <a:pt x="768668" y="161925"/>
                  </a:moveTo>
                  <a:cubicBezTo>
                    <a:pt x="768668" y="72390"/>
                    <a:pt x="696278" y="0"/>
                    <a:pt x="606743" y="0"/>
                  </a:cubicBezTo>
                  <a:lnTo>
                    <a:pt x="0" y="0"/>
                  </a:lnTo>
                  <a:lnTo>
                    <a:pt x="0" y="323850"/>
                  </a:lnTo>
                  <a:lnTo>
                    <a:pt x="606743" y="323850"/>
                  </a:lnTo>
                  <a:cubicBezTo>
                    <a:pt x="695325" y="323850"/>
                    <a:pt x="768668" y="251460"/>
                    <a:pt x="768668" y="161925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36" name="Forma libre 29">
              <a:extLst>
                <a:ext uri="{FF2B5EF4-FFF2-40B4-BE49-F238E27FC236}">
                  <a16:creationId xmlns:a16="http://schemas.microsoft.com/office/drawing/2014/main" id="{C83B7CDE-20AD-4B97-99A6-C15DECAD0E09}"/>
                </a:ext>
              </a:extLst>
            </p:cNvPr>
            <p:cNvSpPr/>
            <p:nvPr/>
          </p:nvSpPr>
          <p:spPr>
            <a:xfrm>
              <a:off x="0" y="0"/>
              <a:ext cx="928687" cy="643890"/>
            </a:xfrm>
            <a:custGeom>
              <a:avLst/>
              <a:gdLst>
                <a:gd name="connsiteX0" fmla="*/ 606743 w 928687"/>
                <a:gd name="connsiteY0" fmla="*/ 0 h 643890"/>
                <a:gd name="connsiteX1" fmla="*/ 0 w 928687"/>
                <a:gd name="connsiteY1" fmla="*/ 0 h 643890"/>
                <a:gd name="connsiteX2" fmla="*/ 0 w 928687"/>
                <a:gd name="connsiteY2" fmla="*/ 53340 h 643890"/>
                <a:gd name="connsiteX3" fmla="*/ 606743 w 928687"/>
                <a:gd name="connsiteY3" fmla="*/ 53340 h 643890"/>
                <a:gd name="connsiteX4" fmla="*/ 875347 w 928687"/>
                <a:gd name="connsiteY4" fmla="*/ 321945 h 643890"/>
                <a:gd name="connsiteX5" fmla="*/ 606743 w 928687"/>
                <a:gd name="connsiteY5" fmla="*/ 590550 h 643890"/>
                <a:gd name="connsiteX6" fmla="*/ 0 w 928687"/>
                <a:gd name="connsiteY6" fmla="*/ 590550 h 643890"/>
                <a:gd name="connsiteX7" fmla="*/ 0 w 928687"/>
                <a:gd name="connsiteY7" fmla="*/ 643890 h 643890"/>
                <a:gd name="connsiteX8" fmla="*/ 606743 w 928687"/>
                <a:gd name="connsiteY8" fmla="*/ 643890 h 643890"/>
                <a:gd name="connsiteX9" fmla="*/ 928688 w 928687"/>
                <a:gd name="connsiteY9" fmla="*/ 321945 h 643890"/>
                <a:gd name="connsiteX10" fmla="*/ 606743 w 928687"/>
                <a:gd name="connsiteY10" fmla="*/ 0 h 643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8687" h="643890">
                  <a:moveTo>
                    <a:pt x="606743" y="0"/>
                  </a:moveTo>
                  <a:lnTo>
                    <a:pt x="0" y="0"/>
                  </a:lnTo>
                  <a:lnTo>
                    <a:pt x="0" y="53340"/>
                  </a:lnTo>
                  <a:lnTo>
                    <a:pt x="606743" y="53340"/>
                  </a:lnTo>
                  <a:cubicBezTo>
                    <a:pt x="755333" y="53340"/>
                    <a:pt x="875347" y="173355"/>
                    <a:pt x="875347" y="321945"/>
                  </a:cubicBezTo>
                  <a:cubicBezTo>
                    <a:pt x="875347" y="470535"/>
                    <a:pt x="755333" y="590550"/>
                    <a:pt x="606743" y="590550"/>
                  </a:cubicBezTo>
                  <a:lnTo>
                    <a:pt x="0" y="590550"/>
                  </a:lnTo>
                  <a:lnTo>
                    <a:pt x="0" y="643890"/>
                  </a:lnTo>
                  <a:lnTo>
                    <a:pt x="606743" y="643890"/>
                  </a:lnTo>
                  <a:cubicBezTo>
                    <a:pt x="784860" y="643890"/>
                    <a:pt x="928688" y="499110"/>
                    <a:pt x="928688" y="321945"/>
                  </a:cubicBezTo>
                  <a:cubicBezTo>
                    <a:pt x="928688" y="144780"/>
                    <a:pt x="783908" y="0"/>
                    <a:pt x="606743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37" name="Forma libre 30">
              <a:extLst>
                <a:ext uri="{FF2B5EF4-FFF2-40B4-BE49-F238E27FC236}">
                  <a16:creationId xmlns:a16="http://schemas.microsoft.com/office/drawing/2014/main" id="{CBFA245D-3CF8-63C4-180C-25C6D606B932}"/>
                </a:ext>
              </a:extLst>
            </p:cNvPr>
            <p:cNvSpPr/>
            <p:nvPr/>
          </p:nvSpPr>
          <p:spPr>
            <a:xfrm>
              <a:off x="0" y="106681"/>
              <a:ext cx="822007" cy="430530"/>
            </a:xfrm>
            <a:custGeom>
              <a:avLst/>
              <a:gdLst>
                <a:gd name="connsiteX0" fmla="*/ 822008 w 822007"/>
                <a:gd name="connsiteY0" fmla="*/ 215265 h 430530"/>
                <a:gd name="connsiteX1" fmla="*/ 606743 w 822007"/>
                <a:gd name="connsiteY1" fmla="*/ 0 h 430530"/>
                <a:gd name="connsiteX2" fmla="*/ 0 w 822007"/>
                <a:gd name="connsiteY2" fmla="*/ 0 h 430530"/>
                <a:gd name="connsiteX3" fmla="*/ 0 w 822007"/>
                <a:gd name="connsiteY3" fmla="*/ 53340 h 430530"/>
                <a:gd name="connsiteX4" fmla="*/ 606743 w 822007"/>
                <a:gd name="connsiteY4" fmla="*/ 53340 h 430530"/>
                <a:gd name="connsiteX5" fmla="*/ 768668 w 822007"/>
                <a:gd name="connsiteY5" fmla="*/ 215265 h 430530"/>
                <a:gd name="connsiteX6" fmla="*/ 606743 w 822007"/>
                <a:gd name="connsiteY6" fmla="*/ 377190 h 430530"/>
                <a:gd name="connsiteX7" fmla="*/ 0 w 822007"/>
                <a:gd name="connsiteY7" fmla="*/ 377190 h 430530"/>
                <a:gd name="connsiteX8" fmla="*/ 0 w 822007"/>
                <a:gd name="connsiteY8" fmla="*/ 430530 h 430530"/>
                <a:gd name="connsiteX9" fmla="*/ 606743 w 822007"/>
                <a:gd name="connsiteY9" fmla="*/ 430530 h 430530"/>
                <a:gd name="connsiteX10" fmla="*/ 822008 w 822007"/>
                <a:gd name="connsiteY10" fmla="*/ 215265 h 430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22007" h="430530">
                  <a:moveTo>
                    <a:pt x="822008" y="215265"/>
                  </a:moveTo>
                  <a:cubicBezTo>
                    <a:pt x="822008" y="96203"/>
                    <a:pt x="724853" y="0"/>
                    <a:pt x="606743" y="0"/>
                  </a:cubicBezTo>
                  <a:lnTo>
                    <a:pt x="0" y="0"/>
                  </a:lnTo>
                  <a:lnTo>
                    <a:pt x="0" y="53340"/>
                  </a:lnTo>
                  <a:lnTo>
                    <a:pt x="606743" y="53340"/>
                  </a:lnTo>
                  <a:cubicBezTo>
                    <a:pt x="696278" y="53340"/>
                    <a:pt x="768668" y="125730"/>
                    <a:pt x="768668" y="215265"/>
                  </a:cubicBezTo>
                  <a:cubicBezTo>
                    <a:pt x="768668" y="304800"/>
                    <a:pt x="696278" y="377190"/>
                    <a:pt x="606743" y="377190"/>
                  </a:cubicBezTo>
                  <a:lnTo>
                    <a:pt x="0" y="377190"/>
                  </a:lnTo>
                  <a:lnTo>
                    <a:pt x="0" y="430530"/>
                  </a:lnTo>
                  <a:lnTo>
                    <a:pt x="606743" y="430530"/>
                  </a:lnTo>
                  <a:cubicBezTo>
                    <a:pt x="724853" y="430530"/>
                    <a:pt x="822008" y="334328"/>
                    <a:pt x="822008" y="21526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</p:grpSp>
      <p:sp>
        <p:nvSpPr>
          <p:cNvPr id="38" name="Título 37">
            <a:extLst>
              <a:ext uri="{FF2B5EF4-FFF2-40B4-BE49-F238E27FC236}">
                <a16:creationId xmlns:a16="http://schemas.microsoft.com/office/drawing/2014/main" id="{F064C422-AE95-8762-FC09-9CCE33A723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441" y="5227639"/>
            <a:ext cx="10969943" cy="944561"/>
          </a:xfrm>
        </p:spPr>
        <p:txBody>
          <a:bodyPr rtlCol="0">
            <a:normAutofit/>
          </a:bodyPr>
          <a:lstStyle>
            <a:lvl1pPr>
              <a:defRPr lang="es-ES" sz="4800"/>
            </a:lvl1pPr>
          </a:lstStyle>
          <a:p>
            <a:pPr rtl="0"/>
            <a:r>
              <a:rPr lang="es-ES"/>
              <a:t>AGREGAR TÍTULO AQUÍ</a:t>
            </a:r>
          </a:p>
        </p:txBody>
      </p:sp>
      <p:sp>
        <p:nvSpPr>
          <p:cNvPr id="50" name="Marcador de posición de imagen 49">
            <a:extLst>
              <a:ext uri="{FF2B5EF4-FFF2-40B4-BE49-F238E27FC236}">
                <a16:creationId xmlns:a16="http://schemas.microsoft.com/office/drawing/2014/main" id="{B1933CEC-F5DE-4D56-1604-0AA6074B575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65212" y="690527"/>
            <a:ext cx="914400" cy="9144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es-ES" sz="1600"/>
            </a:lvl1pPr>
          </a:lstStyle>
          <a:p>
            <a:pPr rtl="0"/>
            <a:r>
              <a:rPr lang="es-ES" dirty="0"/>
              <a:t>Haga clic en el icono para agregar una imagen</a:t>
            </a:r>
          </a:p>
        </p:txBody>
      </p:sp>
      <p:sp>
        <p:nvSpPr>
          <p:cNvPr id="39" name="Marcador de texto 125">
            <a:extLst>
              <a:ext uri="{FF2B5EF4-FFF2-40B4-BE49-F238E27FC236}">
                <a16:creationId xmlns:a16="http://schemas.microsoft.com/office/drawing/2014/main" id="{DC28E1BD-C05B-02D8-A2D0-934AB71057E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2730" y="1794291"/>
            <a:ext cx="1939364" cy="339309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</a:t>
            </a:r>
          </a:p>
        </p:txBody>
      </p:sp>
      <p:sp>
        <p:nvSpPr>
          <p:cNvPr id="40" name="Marcador de texto 125">
            <a:extLst>
              <a:ext uri="{FF2B5EF4-FFF2-40B4-BE49-F238E27FC236}">
                <a16:creationId xmlns:a16="http://schemas.microsoft.com/office/drawing/2014/main" id="{6828A660-3134-492C-8D67-1C4FF1A9F8A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3922" y="2216982"/>
            <a:ext cx="1916981" cy="2050218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  <p:sp>
        <p:nvSpPr>
          <p:cNvPr id="51" name="Marcador de posición de imagen 49">
            <a:extLst>
              <a:ext uri="{FF2B5EF4-FFF2-40B4-BE49-F238E27FC236}">
                <a16:creationId xmlns:a16="http://schemas.microsoft.com/office/drawing/2014/main" id="{5B4B6EF2-B021-3BF4-377E-B3A420BEB30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351212" y="690527"/>
            <a:ext cx="914400" cy="9144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es-ES" sz="1600"/>
            </a:lvl1pPr>
          </a:lstStyle>
          <a:p>
            <a:pPr rtl="0"/>
            <a:r>
              <a:rPr lang="es-ES" dirty="0"/>
              <a:t>Haga clic en el icono para agregar una imagen</a:t>
            </a:r>
          </a:p>
        </p:txBody>
      </p:sp>
      <p:sp>
        <p:nvSpPr>
          <p:cNvPr id="41" name="Marcador de texto 125">
            <a:extLst>
              <a:ext uri="{FF2B5EF4-FFF2-40B4-BE49-F238E27FC236}">
                <a16:creationId xmlns:a16="http://schemas.microsoft.com/office/drawing/2014/main" id="{68E842DE-3378-1AA3-504A-D17757C66F7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38730" y="1794291"/>
            <a:ext cx="1939364" cy="339309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</a:t>
            </a:r>
          </a:p>
        </p:txBody>
      </p:sp>
      <p:sp>
        <p:nvSpPr>
          <p:cNvPr id="42" name="Marcador de texto 125">
            <a:extLst>
              <a:ext uri="{FF2B5EF4-FFF2-40B4-BE49-F238E27FC236}">
                <a16:creationId xmlns:a16="http://schemas.microsoft.com/office/drawing/2014/main" id="{F9793331-3D24-9F55-06F1-A2A1F70482A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49922" y="2216982"/>
            <a:ext cx="1916981" cy="2050218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  <p:sp>
        <p:nvSpPr>
          <p:cNvPr id="52" name="Marcador de posición de imagen 49">
            <a:extLst>
              <a:ext uri="{FF2B5EF4-FFF2-40B4-BE49-F238E27FC236}">
                <a16:creationId xmlns:a16="http://schemas.microsoft.com/office/drawing/2014/main" id="{4941E911-1A02-9F25-2DD7-481980555CDE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5637212" y="690527"/>
            <a:ext cx="914400" cy="9144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es-ES" sz="1600"/>
            </a:lvl1pPr>
          </a:lstStyle>
          <a:p>
            <a:pPr rtl="0"/>
            <a:r>
              <a:rPr lang="es-ES" dirty="0"/>
              <a:t>Haga clic en el icono para agregar una imagen</a:t>
            </a:r>
          </a:p>
        </p:txBody>
      </p:sp>
      <p:sp>
        <p:nvSpPr>
          <p:cNvPr id="43" name="Marcador de texto 125">
            <a:extLst>
              <a:ext uri="{FF2B5EF4-FFF2-40B4-BE49-F238E27FC236}">
                <a16:creationId xmlns:a16="http://schemas.microsoft.com/office/drawing/2014/main" id="{6242DF69-33F6-9F69-2C58-E31A41D0C4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24730" y="1794291"/>
            <a:ext cx="1939364" cy="339309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</a:t>
            </a:r>
          </a:p>
        </p:txBody>
      </p:sp>
      <p:sp>
        <p:nvSpPr>
          <p:cNvPr id="44" name="Marcador de texto 125">
            <a:extLst>
              <a:ext uri="{FF2B5EF4-FFF2-40B4-BE49-F238E27FC236}">
                <a16:creationId xmlns:a16="http://schemas.microsoft.com/office/drawing/2014/main" id="{21152B58-3892-F498-6E11-0578DEE1857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135922" y="2216982"/>
            <a:ext cx="1916981" cy="2050218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  <p:sp>
        <p:nvSpPr>
          <p:cNvPr id="53" name="Marcador de posición de imagen 49">
            <a:extLst>
              <a:ext uri="{FF2B5EF4-FFF2-40B4-BE49-F238E27FC236}">
                <a16:creationId xmlns:a16="http://schemas.microsoft.com/office/drawing/2014/main" id="{083F5BED-1096-6C3E-4D70-67E6A2EF9DA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923212" y="690527"/>
            <a:ext cx="914400" cy="9144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es-ES" sz="1600"/>
            </a:lvl1pPr>
          </a:lstStyle>
          <a:p>
            <a:pPr rtl="0"/>
            <a:r>
              <a:rPr lang="es-ES" dirty="0"/>
              <a:t>Haga clic en el icono para agregar una imagen</a:t>
            </a:r>
          </a:p>
        </p:txBody>
      </p:sp>
      <p:sp>
        <p:nvSpPr>
          <p:cNvPr id="45" name="Marcador de texto 125">
            <a:extLst>
              <a:ext uri="{FF2B5EF4-FFF2-40B4-BE49-F238E27FC236}">
                <a16:creationId xmlns:a16="http://schemas.microsoft.com/office/drawing/2014/main" id="{5B6E8964-75C5-10EE-4E28-28D549DABB6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10730" y="1794291"/>
            <a:ext cx="1939364" cy="339309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</a:t>
            </a:r>
          </a:p>
        </p:txBody>
      </p:sp>
      <p:sp>
        <p:nvSpPr>
          <p:cNvPr id="46" name="Marcador de texto 125">
            <a:extLst>
              <a:ext uri="{FF2B5EF4-FFF2-40B4-BE49-F238E27FC236}">
                <a16:creationId xmlns:a16="http://schemas.microsoft.com/office/drawing/2014/main" id="{D62605E4-9690-A249-BF8F-BBF14F7778C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21922" y="2216982"/>
            <a:ext cx="1916981" cy="2050218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  <p:sp>
        <p:nvSpPr>
          <p:cNvPr id="54" name="Marcador de posición de imagen 49">
            <a:extLst>
              <a:ext uri="{FF2B5EF4-FFF2-40B4-BE49-F238E27FC236}">
                <a16:creationId xmlns:a16="http://schemas.microsoft.com/office/drawing/2014/main" id="{DA5B8672-F600-C40B-4A63-6B0F0314FFA2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209212" y="690527"/>
            <a:ext cx="914400" cy="9144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es-ES" sz="1600"/>
            </a:lvl1pPr>
          </a:lstStyle>
          <a:p>
            <a:pPr rtl="0"/>
            <a:r>
              <a:rPr lang="es-ES" dirty="0"/>
              <a:t>Haga clic en el icono para agregar una imagen</a:t>
            </a:r>
          </a:p>
        </p:txBody>
      </p:sp>
      <p:sp>
        <p:nvSpPr>
          <p:cNvPr id="47" name="Marcador de texto 125">
            <a:extLst>
              <a:ext uri="{FF2B5EF4-FFF2-40B4-BE49-F238E27FC236}">
                <a16:creationId xmlns:a16="http://schemas.microsoft.com/office/drawing/2014/main" id="{56BAB65B-81DD-AB90-1E48-78B7A0FC6FB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696731" y="1794291"/>
            <a:ext cx="1939364" cy="339309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800" b="1" cap="all" spc="20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</a:t>
            </a:r>
          </a:p>
        </p:txBody>
      </p:sp>
      <p:sp>
        <p:nvSpPr>
          <p:cNvPr id="48" name="Marcador de texto 125">
            <a:extLst>
              <a:ext uri="{FF2B5EF4-FFF2-40B4-BE49-F238E27FC236}">
                <a16:creationId xmlns:a16="http://schemas.microsoft.com/office/drawing/2014/main" id="{1BBDBEE2-EF26-F759-352F-ABE95A5635F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707923" y="2216982"/>
            <a:ext cx="1916981" cy="2050218"/>
          </a:xfrm>
        </p:spPr>
        <p:txBody>
          <a:bodyPr rtlCol="0">
            <a:noAutofit/>
          </a:bodyPr>
          <a:lstStyle>
            <a:lvl1pPr marL="0" indent="0" algn="ctr">
              <a:buNone/>
              <a:defRPr lang="es-ES" sz="1400" b="0" spc="0" baseline="0">
                <a:solidFill>
                  <a:schemeClr val="accent3"/>
                </a:solidFill>
                <a:latin typeface="+mn-lt"/>
              </a:defRPr>
            </a:lvl1pPr>
            <a:lvl2pPr marL="609494" indent="0">
              <a:buNone/>
              <a:defRPr lang="es-ES" sz="2000" b="1">
                <a:latin typeface="+mj-lt"/>
              </a:defRPr>
            </a:lvl2pPr>
            <a:lvl3pPr marL="1218986" indent="0">
              <a:buNone/>
              <a:defRPr lang="es-ES" sz="2000" b="1">
                <a:latin typeface="+mj-lt"/>
              </a:defRPr>
            </a:lvl3pPr>
            <a:lvl4pPr marL="1828480" indent="0">
              <a:buNone/>
              <a:defRPr lang="es-ES" sz="2000" b="1">
                <a:latin typeface="+mj-lt"/>
              </a:defRPr>
            </a:lvl4pPr>
            <a:lvl5pPr marL="2437973" indent="0">
              <a:buNone/>
              <a:defRPr lang="es-ES" sz="2000" b="1">
                <a:latin typeface="+mj-lt"/>
              </a:defRPr>
            </a:lvl5pPr>
          </a:lstStyle>
          <a:p>
            <a:pPr lvl="0" rtl="0"/>
            <a:r>
              <a:rPr lang="es-ES"/>
              <a:t>Agregar texto aquí</a:t>
            </a:r>
          </a:p>
        </p:txBody>
      </p:sp>
    </p:spTree>
    <p:extLst>
      <p:ext uri="{BB962C8B-B14F-4D97-AF65-F5344CB8AC3E}">
        <p14:creationId xmlns:p14="http://schemas.microsoft.com/office/powerpoint/2010/main" val="113442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5076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347" y="767419"/>
            <a:ext cx="10777969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797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338" y="4204209"/>
            <a:ext cx="9223893" cy="1645920"/>
          </a:xfrm>
        </p:spPr>
        <p:txBody>
          <a:bodyPr anchor="t">
            <a:normAutofit/>
          </a:bodyPr>
          <a:lstStyle>
            <a:lvl1pPr marL="0" indent="0">
              <a:buNone/>
              <a:defRPr sz="3199">
                <a:solidFill>
                  <a:schemeClr val="tx1"/>
                </a:solidFill>
                <a:latin typeface="+mj-lt"/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4354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480" y="1998134"/>
            <a:ext cx="4662226" cy="3767328"/>
          </a:xfrm>
        </p:spPr>
        <p:txBody>
          <a:bodyPr/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09764" y="1998134"/>
            <a:ext cx="4662226" cy="3767328"/>
          </a:xfrm>
        </p:spPr>
        <p:txBody>
          <a:bodyPr/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3704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480" y="2040467"/>
            <a:ext cx="4662226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199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480" y="2753084"/>
            <a:ext cx="4662226" cy="3200400"/>
          </a:xfrm>
        </p:spPr>
        <p:txBody>
          <a:bodyPr/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6043" y="2038435"/>
            <a:ext cx="4662226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199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6043" y="2750990"/>
            <a:ext cx="4662226" cy="3200400"/>
          </a:xfrm>
        </p:spPr>
        <p:txBody>
          <a:bodyPr/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435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027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18016" y="0"/>
            <a:ext cx="457080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59253" y="542282"/>
            <a:ext cx="3382399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999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801" y="762000"/>
            <a:ext cx="6094413" cy="4572000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3827" y="2511813"/>
            <a:ext cx="3397635" cy="3126987"/>
          </a:xfrm>
        </p:spPr>
        <p:txBody>
          <a:bodyPr>
            <a:normAutofit/>
          </a:bodyPr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9">
                <a:solidFill>
                  <a:srgbClr val="262626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9645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055" y="5418668"/>
            <a:ext cx="10777969" cy="613283"/>
          </a:xfrm>
        </p:spPr>
        <p:txBody>
          <a:bodyPr anchor="b">
            <a:normAutofit/>
          </a:bodyPr>
          <a:lstStyle>
            <a:lvl1pPr>
              <a:defRPr sz="3199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88825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1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480" y="5909735"/>
            <a:ext cx="9226941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9CAD897-D46E-4AD2-BD9B-49DD3E640873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9099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053" y="499533"/>
            <a:ext cx="10769970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480" y="2011680"/>
            <a:ext cx="107509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622" y="6412447"/>
            <a:ext cx="4113728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622" y="6554697"/>
            <a:ext cx="502789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1644" y="5876413"/>
            <a:ext cx="2925318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297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rtl="0"/>
            <a:fld id="{7091A9FD-CDA2-4BA5-8C18-59D6F59EB34A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285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</p:sldLayoutIdLst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5398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13" indent="-91413" algn="l" defTabSz="914126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3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368" indent="-342797" algn="l" defTabSz="914126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3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475" indent="-548475" algn="l" defTabSz="914126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999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713" indent="-822713" algn="l" defTabSz="914126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7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6951" indent="-1096951" algn="l" defTabSz="914126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7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199640" indent="-228531" algn="l" defTabSz="914126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7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399580" indent="-228531" algn="l" defTabSz="914126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7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599520" indent="-228531" algn="l" defTabSz="914126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7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799460" indent="-228531" algn="l" defTabSz="914126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7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3.xml"/><Relationship Id="rId3" Type="http://schemas.openxmlformats.org/officeDocument/2006/relationships/image" Target="../media/image1.jpeg"/><Relationship Id="rId7" Type="http://schemas.openxmlformats.org/officeDocument/2006/relationships/slide" Target="slide6.xml"/><Relationship Id="rId12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versidadcolumbia.edu.mx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6" Type="http://schemas.openxmlformats.org/officeDocument/2006/relationships/hyperlink" Target="tel:57979206" TargetMode="External"/><Relationship Id="rId5" Type="http://schemas.openxmlformats.org/officeDocument/2006/relationships/image" Target="../media/image8.png"/><Relationship Id="rId4" Type="http://schemas.openxmlformats.org/officeDocument/2006/relationships/hyperlink" Target="http://colegiopatria.edu.mx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rededucativamexico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sap.edu.mx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em.edu.mx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ejandro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rsoba.com.mx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versidadcolumbia.edu.mx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versidadcolumbia.edu.mx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hyperlink" Target="https://mexico.unir.net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hyperlink" Target="http://www.universidadcolumbia.edu.mx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versidadcolumbia.edu.mx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hyperlink" Target="https://www.uchapultepec.edu.mx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versidadcolumbia.edu.mx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itan.mx/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olegionapoleon.com.mx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ítulo 27">
            <a:extLst>
              <a:ext uri="{FF2B5EF4-FFF2-40B4-BE49-F238E27FC236}">
                <a16:creationId xmlns:a16="http://schemas.microsoft.com/office/drawing/2014/main" id="{4DD9F5B7-FF75-FB9C-B60F-CA650D9F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075" y="2392934"/>
            <a:ext cx="4752528" cy="1584176"/>
          </a:xfrm>
        </p:spPr>
        <p:txBody>
          <a:bodyPr rtlCol="0">
            <a:noAutofit/>
          </a:bodyPr>
          <a:lstStyle>
            <a:defPPr>
              <a:defRPr lang="es-ES"/>
            </a:defPPr>
          </a:lstStyle>
          <a:p>
            <a:pPr rtl="0"/>
            <a:r>
              <a:rPr lang="es-ES" sz="5400" dirty="0">
                <a:solidFill>
                  <a:srgbClr val="002A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Convenios </a:t>
            </a:r>
            <a:br>
              <a:rPr lang="es-ES" sz="5400" dirty="0">
                <a:solidFill>
                  <a:srgbClr val="002A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5400" dirty="0">
                <a:solidFill>
                  <a:srgbClr val="002A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Educativos</a:t>
            </a:r>
          </a:p>
        </p:txBody>
      </p:sp>
      <p:sp>
        <p:nvSpPr>
          <p:cNvPr id="85" name="Marcador de texto 84">
            <a:extLst>
              <a:ext uri="{FF2B5EF4-FFF2-40B4-BE49-F238E27FC236}">
                <a16:creationId xmlns:a16="http://schemas.microsoft.com/office/drawing/2014/main" id="{8D5E43C1-4424-B4A7-959F-2CCFC4C9BB5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94071" y="908720"/>
            <a:ext cx="3859542" cy="339309"/>
          </a:xfrm>
        </p:spPr>
        <p:txBody>
          <a:bodyPr rtlCol="0"/>
          <a:lstStyle>
            <a:defPPr>
              <a:defRPr lang="es-ES"/>
            </a:defPPr>
          </a:lstStyle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FEF8F2"/>
                </a:solidFill>
              </a:rPr>
              <a:t>ARSOBA CONSULTORES S.C.</a:t>
            </a:r>
          </a:p>
        </p:txBody>
      </p:sp>
      <p:sp>
        <p:nvSpPr>
          <p:cNvPr id="86" name="Marcador de texto 85">
            <a:extLst>
              <a:ext uri="{FF2B5EF4-FFF2-40B4-BE49-F238E27FC236}">
                <a16:creationId xmlns:a16="http://schemas.microsoft.com/office/drawing/2014/main" id="{5247C1BA-8536-DC58-00A9-DB2FAFD4B1E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0174" y="1339245"/>
            <a:ext cx="4569997" cy="457165"/>
          </a:xfrm>
        </p:spPr>
        <p:txBody>
          <a:bodyPr rtlCol="0"/>
          <a:lstStyle>
            <a:defPPr>
              <a:defRPr lang="es-ES"/>
            </a:defPPr>
          </a:lstStyle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dirty="0">
                <a:solidFill>
                  <a:srgbClr val="FEF8F2"/>
                </a:solidFill>
              </a:rPr>
              <a:t>COLUMBIA COLLAGE PANAMERICANO DE MÉXICO S.C</a:t>
            </a:r>
          </a:p>
        </p:txBody>
      </p:sp>
      <p:sp>
        <p:nvSpPr>
          <p:cNvPr id="20" name="Marcador de texto 84">
            <a:extLst>
              <a:ext uri="{FF2B5EF4-FFF2-40B4-BE49-F238E27FC236}">
                <a16:creationId xmlns:a16="http://schemas.microsoft.com/office/drawing/2014/main" id="{796E3E77-9B3A-E455-6C8C-7D338C68E4A2}"/>
              </a:ext>
            </a:extLst>
          </p:cNvPr>
          <p:cNvSpPr txBox="1">
            <a:spLocks/>
          </p:cNvSpPr>
          <p:nvPr/>
        </p:nvSpPr>
        <p:spPr>
          <a:xfrm>
            <a:off x="6160784" y="3078387"/>
            <a:ext cx="4326116" cy="29759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s-ES"/>
            </a:defPPr>
            <a:lvl1pPr marL="0" indent="0" algn="l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249D701-0B72-51A7-D062-F6C8A09204F7}"/>
              </a:ext>
            </a:extLst>
          </p:cNvPr>
          <p:cNvSpPr txBox="1"/>
          <p:nvPr/>
        </p:nvSpPr>
        <p:spPr>
          <a:xfrm>
            <a:off x="6193725" y="1877271"/>
            <a:ext cx="5292000" cy="4942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14126">
              <a:lnSpc>
                <a:spcPct val="85000"/>
              </a:lnSpc>
              <a:spcBef>
                <a:spcPts val="1300"/>
              </a:spcBef>
              <a:buFont typeface="Wingdings" panose="05000000000000000000" pitchFamily="2" charset="2"/>
              <a:buChar char="ü"/>
            </a:pPr>
            <a:r>
              <a:rPr lang="es-ES" sz="1400" b="1" cap="all" spc="200" dirty="0">
                <a:solidFill>
                  <a:srgbClr val="FEF8F2"/>
                </a:solidFill>
              </a:rPr>
              <a:t>UNIVERSIDAD INTERNACIONAL DE LA RIOJA       EN MÉXICO S.A. DE C.V</a:t>
            </a:r>
          </a:p>
          <a:p>
            <a:pPr marL="285750" indent="-285750" defTabSz="914126">
              <a:lnSpc>
                <a:spcPct val="85000"/>
              </a:lnSpc>
              <a:spcBef>
                <a:spcPts val="1300"/>
              </a:spcBef>
              <a:buFont typeface="Wingdings" panose="05000000000000000000" pitchFamily="2" charset="2"/>
              <a:buChar char="ü"/>
            </a:pPr>
            <a:r>
              <a:rPr lang="es-ES" b="1" cap="all" spc="200" dirty="0">
                <a:solidFill>
                  <a:srgbClr val="FEF8F2"/>
                </a:solidFill>
              </a:rPr>
              <a:t>PUBLICACIONES 1701 F S.A. DE C.V.</a:t>
            </a:r>
          </a:p>
          <a:p>
            <a:pPr marL="285750" indent="-285750" defTabSz="914126">
              <a:lnSpc>
                <a:spcPct val="85000"/>
              </a:lnSpc>
              <a:spcBef>
                <a:spcPts val="1300"/>
              </a:spcBef>
              <a:buFont typeface="Wingdings" panose="05000000000000000000" pitchFamily="2" charset="2"/>
              <a:buChar char="ü"/>
            </a:pPr>
            <a:r>
              <a:rPr lang="es-ES" b="1" cap="all" spc="200" dirty="0">
                <a:solidFill>
                  <a:srgbClr val="FEF8F2"/>
                </a:solidFill>
              </a:rPr>
              <a:t>UNIVERSIDAD CHAPULTEPEC</a:t>
            </a:r>
          </a:p>
          <a:p>
            <a:pPr marL="285750" indent="-285750" defTabSz="914126">
              <a:lnSpc>
                <a:spcPct val="85000"/>
              </a:lnSpc>
              <a:spcBef>
                <a:spcPts val="1300"/>
              </a:spcBef>
              <a:buFont typeface="Wingdings" panose="05000000000000000000" pitchFamily="2" charset="2"/>
              <a:buChar char="ü"/>
            </a:pPr>
            <a:r>
              <a:rPr lang="es-ES" b="1" cap="all" spc="200" dirty="0">
                <a:solidFill>
                  <a:srgbClr val="FEF8F2"/>
                </a:solidFill>
              </a:rPr>
              <a:t>UNIVERSIDAD TECNOLÓGICA Y DE ESPECIALIDAES "AMADO NERVO" </a:t>
            </a:r>
          </a:p>
          <a:p>
            <a:pPr marL="285750" indent="-285750" defTabSz="914126">
              <a:lnSpc>
                <a:spcPct val="85000"/>
              </a:lnSpc>
              <a:spcBef>
                <a:spcPts val="1300"/>
              </a:spcBef>
              <a:buFont typeface="Wingdings" panose="05000000000000000000" pitchFamily="2" charset="2"/>
              <a:buChar char="ü"/>
            </a:pPr>
            <a:r>
              <a:rPr lang="es-ES" b="1" cap="all" spc="200" dirty="0">
                <a:solidFill>
                  <a:srgbClr val="FEF8F2"/>
                </a:solidFill>
              </a:rPr>
              <a:t>COLEGIO NAPOLEON</a:t>
            </a:r>
          </a:p>
          <a:p>
            <a:pPr marL="285750" indent="-285750" defTabSz="914126">
              <a:lnSpc>
                <a:spcPct val="85000"/>
              </a:lnSpc>
              <a:spcBef>
                <a:spcPts val="1300"/>
              </a:spcBef>
              <a:buFont typeface="Wingdings" panose="05000000000000000000" pitchFamily="2" charset="2"/>
              <a:buChar char="ü"/>
            </a:pPr>
            <a:r>
              <a:rPr lang="es-ES" b="1" cap="all" spc="200" dirty="0">
                <a:solidFill>
                  <a:srgbClr val="FEF8F2"/>
                </a:solidFill>
              </a:rPr>
              <a:t>COLEGIO PATRIA</a:t>
            </a:r>
          </a:p>
          <a:p>
            <a:pPr marL="285750" indent="-285750" defTabSz="914126">
              <a:lnSpc>
                <a:spcPct val="85000"/>
              </a:lnSpc>
              <a:spcBef>
                <a:spcPts val="1300"/>
              </a:spcBef>
              <a:buFont typeface="Wingdings" panose="05000000000000000000" pitchFamily="2" charset="2"/>
              <a:buChar char="ü"/>
            </a:pPr>
            <a:r>
              <a:rPr lang="es-ES" sz="1200" b="1" cap="all" spc="200" dirty="0">
                <a:solidFill>
                  <a:srgbClr val="FEF8F2"/>
                </a:solidFill>
              </a:rPr>
              <a:t>CENTRO DE ACREDITACIÓN DE MEDIA SUPERIOR</a:t>
            </a:r>
            <a:br>
              <a:rPr lang="es-ES" sz="1200" b="1" cap="all" spc="200" dirty="0">
                <a:solidFill>
                  <a:srgbClr val="FEF8F2"/>
                </a:solidFill>
              </a:rPr>
            </a:br>
            <a:r>
              <a:rPr lang="es-ES" sz="1200" b="1" cap="all" spc="200" dirty="0">
                <a:solidFill>
                  <a:srgbClr val="FEF8F2"/>
                </a:solidFill>
              </a:rPr>
              <a:t>Y SUPERIOR ACUERDO 286 S.C. (RED EDUCATIVA MÉXICO)</a:t>
            </a:r>
          </a:p>
          <a:p>
            <a:pPr marL="285750" indent="-285750" defTabSz="914126">
              <a:buFont typeface="Wingdings" panose="05000000000000000000" pitchFamily="2" charset="2"/>
              <a:buChar char="ü"/>
            </a:pPr>
            <a:r>
              <a:rPr lang="es-ES" sz="1200" b="1" cap="all" spc="200" dirty="0">
                <a:solidFill>
                  <a:srgbClr val="FEF8F2"/>
                </a:solidFill>
              </a:rPr>
              <a:t>Instituto de estudios  superiores en </a:t>
            </a:r>
          </a:p>
          <a:p>
            <a:pPr defTabSz="914126"/>
            <a:r>
              <a:rPr lang="es-ES" sz="1200" b="1" cap="all" spc="200" dirty="0">
                <a:solidFill>
                  <a:srgbClr val="FEF8F2"/>
                </a:solidFill>
              </a:rPr>
              <a:t>    administración pública y privada s.c. (IESAP)</a:t>
            </a:r>
          </a:p>
          <a:p>
            <a:pPr defTabSz="914126"/>
            <a:endParaRPr lang="es-ES" sz="1200" b="1" cap="all" spc="200" dirty="0">
              <a:solidFill>
                <a:srgbClr val="FEF8F2"/>
              </a:solidFill>
            </a:endParaRPr>
          </a:p>
          <a:p>
            <a:pPr marL="171450" indent="-171450" defTabSz="914126">
              <a:buFont typeface="Wingdings" panose="05000000000000000000" pitchFamily="2" charset="2"/>
              <a:buChar char="ü"/>
            </a:pPr>
            <a:r>
              <a:rPr lang="es-ES" sz="1200" b="1" cap="all" spc="200" dirty="0">
                <a:solidFill>
                  <a:srgbClr val="FEF8F2"/>
                </a:solidFill>
              </a:rPr>
              <a:t>CENTRO DE POSGRADO DEL ESTADO DE MÉXICO, A.C. </a:t>
            </a:r>
          </a:p>
          <a:p>
            <a:pPr algn="ctr" defTabSz="914126"/>
            <a:r>
              <a:rPr lang="es-ES" sz="1200" b="1" cap="all" spc="200" dirty="0">
                <a:solidFill>
                  <a:srgbClr val="FEF8F2"/>
                </a:solidFill>
              </a:rPr>
              <a:t>(CPEM) </a:t>
            </a:r>
          </a:p>
          <a:p>
            <a:pPr marL="285750" indent="-285750" defTabSz="914126">
              <a:spcBef>
                <a:spcPts val="1300"/>
              </a:spcBef>
              <a:buFont typeface="Wingdings" panose="05000000000000000000" pitchFamily="2" charset="2"/>
              <a:buChar char="ü"/>
            </a:pPr>
            <a:endParaRPr lang="es-ES" sz="1200" b="1" cap="all" spc="200" dirty="0">
              <a:solidFill>
                <a:srgbClr val="FEF8F2"/>
              </a:solidFill>
            </a:endParaRPr>
          </a:p>
          <a:p>
            <a:pPr marL="285750" indent="-285750" defTabSz="914126">
              <a:lnSpc>
                <a:spcPct val="85000"/>
              </a:lnSpc>
              <a:spcBef>
                <a:spcPts val="1300"/>
              </a:spcBef>
              <a:buFont typeface="Wingdings" panose="05000000000000000000" pitchFamily="2" charset="2"/>
              <a:buChar char="ü"/>
            </a:pPr>
            <a:endParaRPr lang="es-ES" sz="1200" b="1" cap="all" spc="200" dirty="0">
              <a:solidFill>
                <a:srgbClr val="FEF8F2"/>
              </a:solidFill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853FCBB9-6C95-D9B8-C3ED-EEAD71F191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8" y="575469"/>
            <a:ext cx="1480772" cy="152755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6" name="Botón de acción: ir hacia delante o siguiente 2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370A9F00-713D-795C-96F4-655808F4021A}"/>
              </a:ext>
            </a:extLst>
          </p:cNvPr>
          <p:cNvSpPr/>
          <p:nvPr/>
        </p:nvSpPr>
        <p:spPr>
          <a:xfrm>
            <a:off x="10961349" y="916612"/>
            <a:ext cx="360000" cy="252000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7" name="Botón de acción: ir hacia delante o siguiente 2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301EE0A8-85F7-49F4-4A3C-F8B41FE6B668}"/>
              </a:ext>
            </a:extLst>
          </p:cNvPr>
          <p:cNvSpPr/>
          <p:nvPr/>
        </p:nvSpPr>
        <p:spPr>
          <a:xfrm>
            <a:off x="10961349" y="1342883"/>
            <a:ext cx="360000" cy="252000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9" name="Botón de acción: ir hacia delante o siguiente 28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47D188A2-2F7E-99D3-AFC8-7110D655AAC7}"/>
              </a:ext>
            </a:extLst>
          </p:cNvPr>
          <p:cNvSpPr/>
          <p:nvPr/>
        </p:nvSpPr>
        <p:spPr>
          <a:xfrm>
            <a:off x="10946615" y="1900039"/>
            <a:ext cx="360000" cy="252000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0" name="Botón de acción: ir hacia delante o siguiente 29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8494D534-11D3-1C51-9577-26EDAB0B74FB}"/>
              </a:ext>
            </a:extLst>
          </p:cNvPr>
          <p:cNvSpPr/>
          <p:nvPr/>
        </p:nvSpPr>
        <p:spPr>
          <a:xfrm>
            <a:off x="10961349" y="2410535"/>
            <a:ext cx="360000" cy="252000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1" name="Botón de acción: ir hacia delante o siguiente 30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39EDDCD6-6D31-EC06-6634-755FBBBF7EC5}"/>
              </a:ext>
            </a:extLst>
          </p:cNvPr>
          <p:cNvSpPr/>
          <p:nvPr/>
        </p:nvSpPr>
        <p:spPr>
          <a:xfrm>
            <a:off x="10961349" y="2860803"/>
            <a:ext cx="360000" cy="252000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2" name="Botón de acción: ir hacia delante o siguiente 31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1D8583C9-32C6-EF8E-F2C3-BEAE996F1F0F}"/>
              </a:ext>
            </a:extLst>
          </p:cNvPr>
          <p:cNvSpPr/>
          <p:nvPr/>
        </p:nvSpPr>
        <p:spPr>
          <a:xfrm>
            <a:off x="10957081" y="3294825"/>
            <a:ext cx="360000" cy="252000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3" name="Botón de acción: ir hacia delante o siguiente 32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86B45611-13AA-B525-7162-E5BCF4306C12}"/>
              </a:ext>
            </a:extLst>
          </p:cNvPr>
          <p:cNvSpPr/>
          <p:nvPr/>
        </p:nvSpPr>
        <p:spPr>
          <a:xfrm>
            <a:off x="10946615" y="3782853"/>
            <a:ext cx="360000" cy="252000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4" name="Botón de acción: ir hacia delante o siguiente 33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B76EFC38-D8A4-4B8E-33C3-E92EE3B3DDB4}"/>
              </a:ext>
            </a:extLst>
          </p:cNvPr>
          <p:cNvSpPr/>
          <p:nvPr/>
        </p:nvSpPr>
        <p:spPr>
          <a:xfrm>
            <a:off x="10946615" y="4219413"/>
            <a:ext cx="360000" cy="252000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43362DE7-21E8-5DE1-2C3C-A6D78E21F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810180"/>
              </p:ext>
            </p:extLst>
          </p:nvPr>
        </p:nvGraphicFramePr>
        <p:xfrm>
          <a:off x="477788" y="5344671"/>
          <a:ext cx="5586144" cy="6858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93072">
                  <a:extLst>
                    <a:ext uri="{9D8B030D-6E8A-4147-A177-3AD203B41FA5}">
                      <a16:colId xmlns:a16="http://schemas.microsoft.com/office/drawing/2014/main" val="2590356895"/>
                    </a:ext>
                  </a:extLst>
                </a:gridCol>
                <a:gridCol w="2793072">
                  <a:extLst>
                    <a:ext uri="{9D8B030D-6E8A-4147-A177-3AD203B41FA5}">
                      <a16:colId xmlns:a16="http://schemas.microsoft.com/office/drawing/2014/main" val="3796538125"/>
                    </a:ext>
                  </a:extLst>
                </a:gridCol>
              </a:tblGrid>
              <a:tr h="158945">
                <a:tc>
                  <a:txBody>
                    <a:bodyPr/>
                    <a:lstStyle/>
                    <a:p>
                      <a:r>
                        <a:rPr lang="es-ES" sz="1100" dirty="0"/>
                        <a:t>DR. RAFAEL OLIVOS HERNÁNDEZ.</a:t>
                      </a:r>
                      <a:endParaRPr lang="es-MX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126" rtl="0" eaLnBrk="1" latinLnBrk="0" hangingPunct="1"/>
                      <a:r>
                        <a:rPr lang="es-ES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DR. ALFREDO JIMÉNEZ NORIEGA. </a:t>
                      </a:r>
                      <a:endParaRPr lang="es-MX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7318696"/>
                  </a:ext>
                </a:extLst>
              </a:tr>
              <a:tr h="349702">
                <a:tc>
                  <a:txBody>
                    <a:bodyPr/>
                    <a:lstStyle/>
                    <a:p>
                      <a:r>
                        <a:rPr lang="es-ES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SECRETARIO GENERAL DEL CEN DEL SNTSS.</a:t>
                      </a:r>
                      <a:endParaRPr lang="es-MX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126" rtl="0" eaLnBrk="1" latinLnBrk="0" hangingPunct="1"/>
                      <a:r>
                        <a:rPr lang="es-ES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SECRETARIO DE CAPACITACIÓN Y ADIESTRAMIENTO DEL CEN DEL SNTSS.</a:t>
                      </a:r>
                      <a:endParaRPr lang="es-MX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5855252"/>
                  </a:ext>
                </a:extLst>
              </a:tr>
            </a:tbl>
          </a:graphicData>
        </a:graphic>
      </p:graphicFrame>
      <p:sp>
        <p:nvSpPr>
          <p:cNvPr id="14" name="Botón de acción: ir hacia delante o siguiente 13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1C7A318C-87C3-EBEC-5D07-4C48FBBC8B6A}"/>
              </a:ext>
            </a:extLst>
          </p:cNvPr>
          <p:cNvSpPr/>
          <p:nvPr/>
        </p:nvSpPr>
        <p:spPr>
          <a:xfrm>
            <a:off x="10976750" y="4663462"/>
            <a:ext cx="360001" cy="260271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Botón de acción: ir hacia delante o siguiente 14">
            <a:hlinkClick r:id="rId13" action="ppaction://hlinksldjump" highlightClick="1"/>
            <a:extLst>
              <a:ext uri="{FF2B5EF4-FFF2-40B4-BE49-F238E27FC236}">
                <a16:creationId xmlns:a16="http://schemas.microsoft.com/office/drawing/2014/main" id="{E225CCFC-36FE-4A0D-F323-623A98933E48}"/>
              </a:ext>
            </a:extLst>
          </p:cNvPr>
          <p:cNvSpPr/>
          <p:nvPr/>
        </p:nvSpPr>
        <p:spPr>
          <a:xfrm>
            <a:off x="10996345" y="5665667"/>
            <a:ext cx="360001" cy="267811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Botón de acción: ir hacia delante o siguiente 15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9B4269EF-DF64-93E5-45D5-90AA56BD4325}"/>
              </a:ext>
            </a:extLst>
          </p:cNvPr>
          <p:cNvSpPr/>
          <p:nvPr/>
        </p:nvSpPr>
        <p:spPr>
          <a:xfrm>
            <a:off x="11003730" y="5246325"/>
            <a:ext cx="352616" cy="260271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5328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7F9E1C-0256-936F-362E-4EA81C53A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COLEGIO PATRIA</a:t>
            </a: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EF69B8E-B062-D72E-C3B3-8754E677463C}"/>
              </a:ext>
            </a:extLst>
          </p:cNvPr>
          <p:cNvSpPr/>
          <p:nvPr/>
        </p:nvSpPr>
        <p:spPr>
          <a:xfrm>
            <a:off x="11062964" y="5157192"/>
            <a:ext cx="720000" cy="720000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EE8B6262-CD6F-440A-A780-F92437070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892" y="548680"/>
            <a:ext cx="1451779" cy="14976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Marcador de texto 9">
            <a:extLst>
              <a:ext uri="{FF2B5EF4-FFF2-40B4-BE49-F238E27FC236}">
                <a16:creationId xmlns:a16="http://schemas.microsoft.com/office/drawing/2014/main" id="{35BABD27-0791-4D56-7F88-E95477C50068}"/>
              </a:ext>
            </a:extLst>
          </p:cNvPr>
          <p:cNvSpPr txBox="1">
            <a:spLocks/>
          </p:cNvSpPr>
          <p:nvPr/>
        </p:nvSpPr>
        <p:spPr>
          <a:xfrm>
            <a:off x="2494012" y="819696"/>
            <a:ext cx="6184304" cy="1030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400" dirty="0">
                <a:solidFill>
                  <a:schemeClr val="bg1"/>
                </a:solidFill>
              </a:rPr>
              <a:t>AV. ANGEL DE LA INDEPENDENCIA N° 16 Y 18 COL. METROPOLITANA  2 DA SECC, NEZAHUALCÓYOTL EDO MEX </a:t>
            </a:r>
          </a:p>
        </p:txBody>
      </p:sp>
      <p:sp>
        <p:nvSpPr>
          <p:cNvPr id="4" name="Marcador de texto 4">
            <a:extLst>
              <a:ext uri="{FF2B5EF4-FFF2-40B4-BE49-F238E27FC236}">
                <a16:creationId xmlns:a16="http://schemas.microsoft.com/office/drawing/2014/main" id="{A53BBA48-E1E0-F346-09DF-010DE14F6196}"/>
              </a:ext>
            </a:extLst>
          </p:cNvPr>
          <p:cNvSpPr txBox="1">
            <a:spLocks/>
          </p:cNvSpPr>
          <p:nvPr/>
        </p:nvSpPr>
        <p:spPr>
          <a:xfrm>
            <a:off x="1030426" y="2175113"/>
            <a:ext cx="3280920" cy="25077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Preescolar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Primaria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Secundaria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Bachillerato</a:t>
            </a:r>
          </a:p>
          <a:p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45CC3E9-7BAC-3092-446A-796148319648}"/>
              </a:ext>
            </a:extLst>
          </p:cNvPr>
          <p:cNvSpPr txBox="1"/>
          <p:nvPr/>
        </p:nvSpPr>
        <p:spPr>
          <a:xfrm>
            <a:off x="3862164" y="1850032"/>
            <a:ext cx="5885064" cy="2978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Inscripción 40% de descuento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 colegiaturas según promedio empezando 8.0 a 8.5 de 15%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8.6 a 9.0 de 25%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 9.1 a 10.0 de 30%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MX" b="1" cap="all" spc="2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                     </a:t>
            </a:r>
            <a:endParaRPr lang="es-MX" b="1" cap="all" spc="200" dirty="0">
              <a:solidFill>
                <a:srgbClr val="0000FF"/>
              </a:solidFill>
            </a:endParaRP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endParaRPr lang="es-MX" b="1" cap="all" spc="200" dirty="0">
              <a:solidFill>
                <a:srgbClr val="002A92"/>
              </a:solidFill>
            </a:endParaRPr>
          </a:p>
        </p:txBody>
      </p:sp>
      <p:sp>
        <p:nvSpPr>
          <p:cNvPr id="6" name="Marcador de texto 10">
            <a:extLst>
              <a:ext uri="{FF2B5EF4-FFF2-40B4-BE49-F238E27FC236}">
                <a16:creationId xmlns:a16="http://schemas.microsoft.com/office/drawing/2014/main" id="{B5803034-F768-0D1A-C729-A9C03E17F902}"/>
              </a:ext>
            </a:extLst>
          </p:cNvPr>
          <p:cNvSpPr txBox="1">
            <a:spLocks/>
          </p:cNvSpPr>
          <p:nvPr/>
        </p:nvSpPr>
        <p:spPr>
          <a:xfrm>
            <a:off x="6886500" y="4585264"/>
            <a:ext cx="4032448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http://colegiopatria.edu.mx/</a:t>
            </a:r>
            <a:endParaRPr lang="es-MX" sz="1800" b="1" spc="200" dirty="0">
              <a:solidFill>
                <a:srgbClr val="0000FF"/>
              </a:solidFill>
            </a:endParaRPr>
          </a:p>
          <a:p>
            <a:endParaRPr lang="es-MX" sz="1800" b="1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  <p:pic>
        <p:nvPicPr>
          <p:cNvPr id="2050" name="Picture 2" descr="Colegio Patria en Ciudad Nezahualcóyotl | Opiniones y Precios 2024">
            <a:extLst>
              <a:ext uri="{FF2B5EF4-FFF2-40B4-BE49-F238E27FC236}">
                <a16:creationId xmlns:a16="http://schemas.microsoft.com/office/drawing/2014/main" id="{BB93E0F8-B073-1BE4-F588-51714143E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4737" y="665337"/>
            <a:ext cx="1358279" cy="135827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texto 10">
            <a:extLst>
              <a:ext uri="{FF2B5EF4-FFF2-40B4-BE49-F238E27FC236}">
                <a16:creationId xmlns:a16="http://schemas.microsoft.com/office/drawing/2014/main" id="{0857D13C-A154-871B-4808-7E6B2102FEAB}"/>
              </a:ext>
            </a:extLst>
          </p:cNvPr>
          <p:cNvSpPr txBox="1">
            <a:spLocks/>
          </p:cNvSpPr>
          <p:nvPr/>
        </p:nvSpPr>
        <p:spPr>
          <a:xfrm>
            <a:off x="3314473" y="4587259"/>
            <a:ext cx="2779939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TEL:57979206</a:t>
            </a:r>
            <a:r>
              <a:rPr lang="es-MX" sz="1800" b="1" spc="200" dirty="0">
                <a:solidFill>
                  <a:srgbClr val="0000FF"/>
                </a:solidFill>
              </a:rPr>
              <a:t> 57936321</a:t>
            </a:r>
          </a:p>
          <a:p>
            <a:endParaRPr lang="es-MX" sz="1800" b="1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50353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5E6EC-7D5F-815F-87CC-8D84D0E2E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25B83-A1DA-F6D5-C639-D87384FC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961" y="5489805"/>
            <a:ext cx="10967086" cy="944315"/>
          </a:xfrm>
        </p:spPr>
        <p:txBody>
          <a:bodyPr>
            <a:noAutofit/>
          </a:bodyPr>
          <a:lstStyle/>
          <a:p>
            <a:pPr algn="ctr"/>
            <a:r>
              <a:rPr lang="es-ES" sz="27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CENTRO DE ACREDITACIÓN DE MEDIA SUPERIOR</a:t>
            </a:r>
            <a:br>
              <a:rPr lang="es-ES" sz="27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7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Y SUPERIOR ACUERDO 286 S.C. (RED EDUCATIVA MÉXICO)</a:t>
            </a:r>
            <a:endParaRPr lang="es-MX" sz="2799" spc="50" dirty="0">
              <a:solidFill>
                <a:srgbClr val="FEF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60A8689-2B28-E941-ADC2-EECA08C3FC61}"/>
              </a:ext>
            </a:extLst>
          </p:cNvPr>
          <p:cNvSpPr/>
          <p:nvPr/>
        </p:nvSpPr>
        <p:spPr>
          <a:xfrm>
            <a:off x="11061670" y="5156742"/>
            <a:ext cx="719813" cy="719813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799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4855924C-4AA8-24A2-92EA-4FBA15F5A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23" y="549430"/>
            <a:ext cx="1451401" cy="149725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Marcador de texto 9">
            <a:extLst>
              <a:ext uri="{FF2B5EF4-FFF2-40B4-BE49-F238E27FC236}">
                <a16:creationId xmlns:a16="http://schemas.microsoft.com/office/drawing/2014/main" id="{148383F2-51F4-79C0-D884-69B26A697B0A}"/>
              </a:ext>
            </a:extLst>
          </p:cNvPr>
          <p:cNvSpPr txBox="1">
            <a:spLocks/>
          </p:cNvSpPr>
          <p:nvPr/>
        </p:nvSpPr>
        <p:spPr>
          <a:xfrm>
            <a:off x="2566939" y="643050"/>
            <a:ext cx="6182694" cy="1577722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dirty="0">
                <a:solidFill>
                  <a:schemeClr val="bg1"/>
                </a:solidFill>
              </a:rPr>
              <a:t>AV. DOMINGO DIEZ No. 1510, COL.  SAN  CRISTOBAL, C.P. 62230, CUENAVACA MORELOS, TEL. 8000440189, </a:t>
            </a:r>
          </a:p>
          <a:p>
            <a:r>
              <a:rPr lang="es-ES" sz="1600" dirty="0">
                <a:solidFill>
                  <a:schemeClr val="bg1"/>
                </a:solidFill>
              </a:rPr>
              <a:t>OFICINAS DE CIUDAD DE MÉXICO OXFORD No. 38, COL. JUÁREZ ALCALDÍA  CUAUTÉMOC. C.P. 06600 CIUDAD DE MÉXICO   </a:t>
            </a:r>
            <a:endParaRPr lang="es-MX" sz="1600" dirty="0">
              <a:solidFill>
                <a:schemeClr val="bg1"/>
              </a:solidFill>
            </a:endParaRPr>
          </a:p>
        </p:txBody>
      </p:sp>
      <p:sp>
        <p:nvSpPr>
          <p:cNvPr id="4" name="Marcador de texto 4">
            <a:extLst>
              <a:ext uri="{FF2B5EF4-FFF2-40B4-BE49-F238E27FC236}">
                <a16:creationId xmlns:a16="http://schemas.microsoft.com/office/drawing/2014/main" id="{BA6A7057-E080-8ACA-1DDA-542BD18A408D}"/>
              </a:ext>
            </a:extLst>
          </p:cNvPr>
          <p:cNvSpPr txBox="1">
            <a:spLocks/>
          </p:cNvSpPr>
          <p:nvPr/>
        </p:nvSpPr>
        <p:spPr>
          <a:xfrm>
            <a:off x="1745669" y="1947810"/>
            <a:ext cx="3280066" cy="3541993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Bachillerato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Pedagogía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Ciencias políticas y administración Publica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preescolar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Ing. Computacional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Ing. Industrial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Derecho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Contabilidad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Ciencias de la comunicación 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Mercadotecnia  </a:t>
            </a:r>
          </a:p>
          <a:p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02F7BEB-525C-9422-B3CA-581172BEACD3}"/>
              </a:ext>
            </a:extLst>
          </p:cNvPr>
          <p:cNvSpPr txBox="1"/>
          <p:nvPr/>
        </p:nvSpPr>
        <p:spPr>
          <a:xfrm>
            <a:off x="5280842" y="2774268"/>
            <a:ext cx="5883531" cy="888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3852">
              <a:lnSpc>
                <a:spcPct val="85000"/>
              </a:lnSpc>
              <a:spcBef>
                <a:spcPts val="1300"/>
              </a:spcBef>
            </a:pPr>
            <a:r>
              <a:rPr lang="es-ES" sz="1600" b="1" cap="all" spc="200" dirty="0">
                <a:solidFill>
                  <a:srgbClr val="002A92"/>
                </a:solidFill>
              </a:rPr>
              <a:t>45% DE DECUENTO EN TITULACIÓN de LICENCIATURAS  </a:t>
            </a:r>
          </a:p>
          <a:p>
            <a:pPr algn="ctr" defTabSz="913852">
              <a:lnSpc>
                <a:spcPct val="85000"/>
              </a:lnSpc>
              <a:spcBef>
                <a:spcPts val="1300"/>
              </a:spcBef>
            </a:pPr>
            <a:r>
              <a:rPr lang="es-ES" sz="1600" b="1" cap="all" spc="200" dirty="0">
                <a:solidFill>
                  <a:srgbClr val="002A92"/>
                </a:solidFill>
              </a:rPr>
              <a:t> 50% DE DECUENTO EN BACHILLERATO  </a:t>
            </a:r>
            <a:endParaRPr lang="es-MX" sz="1799" b="1" cap="all" spc="200" dirty="0">
              <a:solidFill>
                <a:srgbClr val="002A92"/>
              </a:solidFill>
            </a:endParaRPr>
          </a:p>
        </p:txBody>
      </p:sp>
      <p:sp>
        <p:nvSpPr>
          <p:cNvPr id="6" name="Marcador de texto 10">
            <a:extLst>
              <a:ext uri="{FF2B5EF4-FFF2-40B4-BE49-F238E27FC236}">
                <a16:creationId xmlns:a16="http://schemas.microsoft.com/office/drawing/2014/main" id="{3CA86C80-6C34-8BB6-D59A-B8043380B4DE}"/>
              </a:ext>
            </a:extLst>
          </p:cNvPr>
          <p:cNvSpPr txBox="1">
            <a:spLocks/>
          </p:cNvSpPr>
          <p:nvPr/>
        </p:nvSpPr>
        <p:spPr>
          <a:xfrm>
            <a:off x="8222607" y="4193044"/>
            <a:ext cx="2736740" cy="433396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https://rededucativamexico.org</a:t>
            </a:r>
            <a:r>
              <a:rPr lang="es-MX" sz="1799" dirty="0">
                <a:solidFill>
                  <a:srgbClr val="0000FF"/>
                </a:solidFill>
              </a:rPr>
              <a:t> </a:t>
            </a:r>
            <a:endParaRPr lang="es-MX" sz="1799" b="1" cap="all" spc="200" dirty="0">
              <a:solidFill>
                <a:srgbClr val="0000FF"/>
              </a:solidFill>
            </a:endParaRPr>
          </a:p>
          <a:p>
            <a:endParaRPr lang="es-MX" sz="1799" b="1" cap="all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  <p:pic>
        <p:nvPicPr>
          <p:cNvPr id="1026" name="Picture 2" descr="Red Educativa México">
            <a:extLst>
              <a:ext uri="{FF2B5EF4-FFF2-40B4-BE49-F238E27FC236}">
                <a16:creationId xmlns:a16="http://schemas.microsoft.com/office/drawing/2014/main" id="{85686490-6851-7100-C2E6-40E2AD5DE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4847" y="517747"/>
            <a:ext cx="1571216" cy="914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texto 10">
            <a:extLst>
              <a:ext uri="{FF2B5EF4-FFF2-40B4-BE49-F238E27FC236}">
                <a16:creationId xmlns:a16="http://schemas.microsoft.com/office/drawing/2014/main" id="{B75E18DB-6346-4CE5-9324-59AA7C0485EE}"/>
              </a:ext>
            </a:extLst>
          </p:cNvPr>
          <p:cNvSpPr txBox="1">
            <a:spLocks/>
          </p:cNvSpPr>
          <p:nvPr/>
        </p:nvSpPr>
        <p:spPr>
          <a:xfrm>
            <a:off x="5158308" y="4243850"/>
            <a:ext cx="2736740" cy="433396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u="sng" dirty="0">
                <a:solidFill>
                  <a:srgbClr val="0000FF"/>
                </a:solidFill>
              </a:rPr>
              <a:t>TEL: 5580384463</a:t>
            </a:r>
            <a:r>
              <a:rPr lang="es-MX" dirty="0">
                <a:solidFill>
                  <a:srgbClr val="0000FF"/>
                </a:solidFill>
              </a:rPr>
              <a:t> </a:t>
            </a:r>
            <a:endParaRPr lang="es-MX" b="1" cap="all" spc="200" dirty="0">
              <a:solidFill>
                <a:srgbClr val="0000FF"/>
              </a:solidFill>
            </a:endParaRPr>
          </a:p>
          <a:p>
            <a:endParaRPr lang="es-MX" sz="1799" b="1" cap="all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34983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55414-FA24-B36F-8330-1848D098F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84BCF3-3F09-85F6-99D2-ABD10E7AA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188" y="5417481"/>
            <a:ext cx="10967086" cy="944315"/>
          </a:xfrm>
        </p:spPr>
        <p:txBody>
          <a:bodyPr>
            <a:noAutofit/>
          </a:bodyPr>
          <a:lstStyle/>
          <a:p>
            <a:pPr algn="ctr"/>
            <a:r>
              <a:rPr lang="es-ES" sz="23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DE  ESTUDIOS SUPERIORES EN ADMINISTRACIÓN PUBLICA</a:t>
            </a:r>
            <a:br>
              <a:rPr lang="es-ES" sz="23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3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PRIVADA S.C.  (IESAP) </a:t>
            </a:r>
            <a:endParaRPr lang="es-MX" sz="2399" spc="50" dirty="0">
              <a:solidFill>
                <a:srgbClr val="FEF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702D740-9295-06FF-0D02-E5155864D2D4}"/>
              </a:ext>
            </a:extLst>
          </p:cNvPr>
          <p:cNvSpPr/>
          <p:nvPr/>
        </p:nvSpPr>
        <p:spPr>
          <a:xfrm>
            <a:off x="11061670" y="5156742"/>
            <a:ext cx="719813" cy="719813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799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D0C642DE-FBC3-7CAB-7069-24D79B5253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23" y="549430"/>
            <a:ext cx="1451401" cy="149725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Marcador de texto 9">
            <a:extLst>
              <a:ext uri="{FF2B5EF4-FFF2-40B4-BE49-F238E27FC236}">
                <a16:creationId xmlns:a16="http://schemas.microsoft.com/office/drawing/2014/main" id="{355B947D-E503-FC9D-A34A-B4646367063D}"/>
              </a:ext>
            </a:extLst>
          </p:cNvPr>
          <p:cNvSpPr txBox="1">
            <a:spLocks/>
          </p:cNvSpPr>
          <p:nvPr/>
        </p:nvSpPr>
        <p:spPr>
          <a:xfrm>
            <a:off x="3169730" y="664398"/>
            <a:ext cx="6182694" cy="1577722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999" dirty="0">
                <a:solidFill>
                  <a:schemeClr val="bg1"/>
                </a:solidFill>
              </a:rPr>
              <a:t>CHIHUAHUA No. 167, COL. ROMA NORTE,</a:t>
            </a:r>
          </a:p>
          <a:p>
            <a:r>
              <a:rPr lang="es-MX" sz="1999" dirty="0">
                <a:solidFill>
                  <a:schemeClr val="bg1"/>
                </a:solidFill>
              </a:rPr>
              <a:t> ALCALDÍA CUAUTÉMOC, C.P. 06700 CDMX </a:t>
            </a:r>
          </a:p>
        </p:txBody>
      </p:sp>
      <p:sp>
        <p:nvSpPr>
          <p:cNvPr id="4" name="Marcador de texto 4">
            <a:extLst>
              <a:ext uri="{FF2B5EF4-FFF2-40B4-BE49-F238E27FC236}">
                <a16:creationId xmlns:a16="http://schemas.microsoft.com/office/drawing/2014/main" id="{89078D30-5548-6463-FFC1-FC1E5870213A}"/>
              </a:ext>
            </a:extLst>
          </p:cNvPr>
          <p:cNvSpPr txBox="1">
            <a:spLocks/>
          </p:cNvSpPr>
          <p:nvPr/>
        </p:nvSpPr>
        <p:spPr>
          <a:xfrm>
            <a:off x="1745670" y="1947811"/>
            <a:ext cx="2848123" cy="1769147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Licenciaturas 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Maestrías 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Doctorados </a:t>
            </a:r>
          </a:p>
          <a:p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63229A5-BAF3-43D8-6382-E18C7C9ABE2B}"/>
              </a:ext>
            </a:extLst>
          </p:cNvPr>
          <p:cNvSpPr txBox="1"/>
          <p:nvPr/>
        </p:nvSpPr>
        <p:spPr>
          <a:xfrm>
            <a:off x="5104008" y="2121150"/>
            <a:ext cx="5883531" cy="15066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3852">
              <a:lnSpc>
                <a:spcPct val="85000"/>
              </a:lnSpc>
              <a:spcBef>
                <a:spcPts val="1300"/>
              </a:spcBef>
            </a:pPr>
            <a:r>
              <a:rPr lang="es-ES" sz="1799" b="1" cap="all" spc="200" dirty="0">
                <a:solidFill>
                  <a:srgbClr val="002A92"/>
                </a:solidFill>
              </a:rPr>
              <a:t>PARA CURSOS, DIPLOMADOS BECAS DE DESCUENTO EN INSCRIPCIONES, MENSUALIDADES Y REINSCRIPCIÓN DURANTE TODOS SUS ESTUDIOS DEL 50%,  EN LICENCIATURAS Y MAESTRIAS, EN DOCTORADOS EL  25% </a:t>
            </a:r>
            <a:endParaRPr lang="es-MX" sz="1799" b="1" cap="all" spc="200" dirty="0">
              <a:solidFill>
                <a:srgbClr val="002A92"/>
              </a:solidFill>
            </a:endParaRPr>
          </a:p>
        </p:txBody>
      </p:sp>
      <p:sp>
        <p:nvSpPr>
          <p:cNvPr id="6" name="Marcador de texto 10">
            <a:extLst>
              <a:ext uri="{FF2B5EF4-FFF2-40B4-BE49-F238E27FC236}">
                <a16:creationId xmlns:a16="http://schemas.microsoft.com/office/drawing/2014/main" id="{59FA6187-1988-CC32-B3D9-13B2748D03B3}"/>
              </a:ext>
            </a:extLst>
          </p:cNvPr>
          <p:cNvSpPr txBox="1">
            <a:spLocks/>
          </p:cNvSpPr>
          <p:nvPr/>
        </p:nvSpPr>
        <p:spPr>
          <a:xfrm>
            <a:off x="7606580" y="4316193"/>
            <a:ext cx="3279630" cy="192927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www.iesap.edu.mx</a:t>
            </a:r>
            <a:r>
              <a:rPr lang="es-MX" dirty="0"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7" name="Picture 2" descr="alt=&quot;&quot;">
            <a:extLst>
              <a:ext uri="{FF2B5EF4-FFF2-40B4-BE49-F238E27FC236}">
                <a16:creationId xmlns:a16="http://schemas.microsoft.com/office/drawing/2014/main" id="{B8552176-F206-AF8F-4CF2-771A005037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4887" y="544451"/>
            <a:ext cx="946784" cy="888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317B3BEC-BC02-CCF0-D624-BCEC6803C420}"/>
              </a:ext>
            </a:extLst>
          </p:cNvPr>
          <p:cNvSpPr txBox="1"/>
          <p:nvPr/>
        </p:nvSpPr>
        <p:spPr>
          <a:xfrm>
            <a:off x="9693876" y="1439893"/>
            <a:ext cx="2015700" cy="36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dirty="0">
                <a:solidFill>
                  <a:srgbClr val="FFFFFF"/>
                </a:solidFill>
                <a:latin typeface="montserrat" panose="00000500000000000000" pitchFamily="2" charset="0"/>
              </a:rPr>
              <a:t>Instituto de Estudios Superiores</a:t>
            </a:r>
          </a:p>
          <a:p>
            <a:r>
              <a:rPr lang="es-ES" sz="900" dirty="0">
                <a:solidFill>
                  <a:srgbClr val="FFFFFF"/>
                </a:solidFill>
                <a:latin typeface="montserrat" panose="00000500000000000000" pitchFamily="2" charset="0"/>
              </a:rPr>
              <a:t> en Administración Pública</a:t>
            </a:r>
            <a:endParaRPr lang="es-MX" sz="900" dirty="0"/>
          </a:p>
        </p:txBody>
      </p:sp>
      <p:sp>
        <p:nvSpPr>
          <p:cNvPr id="8" name="Marcador de texto 10">
            <a:extLst>
              <a:ext uri="{FF2B5EF4-FFF2-40B4-BE49-F238E27FC236}">
                <a16:creationId xmlns:a16="http://schemas.microsoft.com/office/drawing/2014/main" id="{B4C912BA-B552-F5C3-A793-3C3C13CC2DA7}"/>
              </a:ext>
            </a:extLst>
          </p:cNvPr>
          <p:cNvSpPr txBox="1">
            <a:spLocks/>
          </p:cNvSpPr>
          <p:nvPr/>
        </p:nvSpPr>
        <p:spPr>
          <a:xfrm>
            <a:off x="4222204" y="4329731"/>
            <a:ext cx="3279630" cy="295588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solidFill>
                  <a:srgbClr val="0000FF"/>
                </a:solidFill>
              </a:rPr>
              <a:t>TEL: 5555843267, 5555843157 </a:t>
            </a:r>
          </a:p>
        </p:txBody>
      </p:sp>
    </p:spTree>
    <p:extLst>
      <p:ext uri="{BB962C8B-B14F-4D97-AF65-F5344CB8AC3E}">
        <p14:creationId xmlns:p14="http://schemas.microsoft.com/office/powerpoint/2010/main" val="3986656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C1DC6-A49C-C19F-5014-CAB05C6FF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A0A298-0ADD-86C0-0063-D2D484725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188" y="5417481"/>
            <a:ext cx="10967086" cy="944315"/>
          </a:xfrm>
        </p:spPr>
        <p:txBody>
          <a:bodyPr>
            <a:noAutofit/>
          </a:bodyPr>
          <a:lstStyle/>
          <a:p>
            <a:pPr algn="ctr"/>
            <a:r>
              <a:rPr lang="es-MX" sz="31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CENTRO DE POSGRADO DEL ESTADO DE MÉXICO, A.C.  </a:t>
            </a:r>
            <a:br>
              <a:rPr lang="es-MX" sz="31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31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(CPEM) </a:t>
            </a: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A565D66-C126-69D6-E776-3AE2E3849E4E}"/>
              </a:ext>
            </a:extLst>
          </p:cNvPr>
          <p:cNvSpPr/>
          <p:nvPr/>
        </p:nvSpPr>
        <p:spPr>
          <a:xfrm>
            <a:off x="11061670" y="5156742"/>
            <a:ext cx="719813" cy="719813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799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F4F299B1-CDA9-EF32-81BB-A7288250E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23" y="549430"/>
            <a:ext cx="1451401" cy="149725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Marcador de texto 9">
            <a:extLst>
              <a:ext uri="{FF2B5EF4-FFF2-40B4-BE49-F238E27FC236}">
                <a16:creationId xmlns:a16="http://schemas.microsoft.com/office/drawing/2014/main" id="{E98D9F7C-4B65-6800-87B3-CA8932B33D26}"/>
              </a:ext>
            </a:extLst>
          </p:cNvPr>
          <p:cNvSpPr txBox="1">
            <a:spLocks/>
          </p:cNvSpPr>
          <p:nvPr/>
        </p:nvSpPr>
        <p:spPr>
          <a:xfrm>
            <a:off x="2783951" y="544453"/>
            <a:ext cx="6182694" cy="1577722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999" dirty="0">
                <a:solidFill>
                  <a:schemeClr val="bg1"/>
                </a:solidFill>
              </a:rPr>
              <a:t>COLONIA DEL MANANTIAL NÚMERO 3, FRACCIONAMIENTO BOULEVARES,  NAUCALPAN DE JUÁREZ, ESTADO D EMÉXICO C.P. 53140. </a:t>
            </a:r>
          </a:p>
        </p:txBody>
      </p:sp>
      <p:sp>
        <p:nvSpPr>
          <p:cNvPr id="4" name="Marcador de texto 4">
            <a:extLst>
              <a:ext uri="{FF2B5EF4-FFF2-40B4-BE49-F238E27FC236}">
                <a16:creationId xmlns:a16="http://schemas.microsoft.com/office/drawing/2014/main" id="{5CF6A3B0-3713-F6C8-6666-32734881FCFB}"/>
              </a:ext>
            </a:extLst>
          </p:cNvPr>
          <p:cNvSpPr txBox="1">
            <a:spLocks/>
          </p:cNvSpPr>
          <p:nvPr/>
        </p:nvSpPr>
        <p:spPr>
          <a:xfrm>
            <a:off x="1487102" y="2183541"/>
            <a:ext cx="2848123" cy="1769147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Licenciaturas 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Maestrías 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Doctorados </a:t>
            </a:r>
          </a:p>
          <a:p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05743FA-B6DA-30EA-9BB4-B218D734B197}"/>
              </a:ext>
            </a:extLst>
          </p:cNvPr>
          <p:cNvSpPr txBox="1"/>
          <p:nvPr/>
        </p:nvSpPr>
        <p:spPr>
          <a:xfrm>
            <a:off x="5104008" y="1947811"/>
            <a:ext cx="5883531" cy="2919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3852">
              <a:lnSpc>
                <a:spcPct val="85000"/>
              </a:lnSpc>
              <a:spcBef>
                <a:spcPts val="1300"/>
              </a:spcBef>
            </a:pPr>
            <a:r>
              <a:rPr lang="es-ES" sz="1799" b="1" cap="all" spc="200" dirty="0">
                <a:solidFill>
                  <a:srgbClr val="002A92"/>
                </a:solidFill>
              </a:rPr>
              <a:t>50% INSCRIPCIÓN 60% MENSUALIDAD  EN MAESTRIAS EN ALTA DIRECCIÓN, DESARROLLO ORGANIZACIONAL, ADMINISTRACIÓN PÚBLICA, EVALUACIÓN EDUCATIVA, 40%  INSCRIPCIÓN 50% MENSUALIDAD  EN MAESTRÍA EN GESTIÓN DE LA CALIDAD  DE ESTABLECIMIENTOS DE SALUD. Y EN IMAGEN DIRECTIVA  Y EL 67% INSCRIPCIÓN 61% MENSUALIDAD EN DOCTORADO EN ALTA DIRECCIÓN Y GESTIÓN DE INSTITUCIONES EDUCATIVAS INOVADORAS Y 61.% EN DOCTORADO EN ALTA DIRECCIÓN EN ESTABLECIMIENTOS DE SALUD. </a:t>
            </a:r>
            <a:endParaRPr lang="es-MX" sz="1799" b="1" cap="all" spc="200" dirty="0">
              <a:solidFill>
                <a:srgbClr val="002A92"/>
              </a:solidFill>
            </a:endParaRPr>
          </a:p>
        </p:txBody>
      </p:sp>
      <p:sp>
        <p:nvSpPr>
          <p:cNvPr id="6" name="Marcador de texto 10">
            <a:extLst>
              <a:ext uri="{FF2B5EF4-FFF2-40B4-BE49-F238E27FC236}">
                <a16:creationId xmlns:a16="http://schemas.microsoft.com/office/drawing/2014/main" id="{7583D04A-B294-708A-F244-EEED40447ED5}"/>
              </a:ext>
            </a:extLst>
          </p:cNvPr>
          <p:cNvSpPr txBox="1">
            <a:spLocks/>
          </p:cNvSpPr>
          <p:nvPr/>
        </p:nvSpPr>
        <p:spPr>
          <a:xfrm>
            <a:off x="7915347" y="4925455"/>
            <a:ext cx="2080392" cy="433396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www.cpem.edu.mx</a:t>
            </a:r>
            <a:r>
              <a:rPr lang="es-MX" dirty="0"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1028" name="Picture 4" descr="Seminarios – CPEM">
            <a:extLst>
              <a:ext uri="{FF2B5EF4-FFF2-40B4-BE49-F238E27FC236}">
                <a16:creationId xmlns:a16="http://schemas.microsoft.com/office/drawing/2014/main" id="{71D063AA-807B-6575-4423-CA837CA4D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9790" y="572302"/>
            <a:ext cx="1090573" cy="1090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texto 10">
            <a:extLst>
              <a:ext uri="{FF2B5EF4-FFF2-40B4-BE49-F238E27FC236}">
                <a16:creationId xmlns:a16="http://schemas.microsoft.com/office/drawing/2014/main" id="{E819BA49-58DB-30F4-041C-7E47BDDC2A5A}"/>
              </a:ext>
            </a:extLst>
          </p:cNvPr>
          <p:cNvSpPr txBox="1">
            <a:spLocks/>
          </p:cNvSpPr>
          <p:nvPr/>
        </p:nvSpPr>
        <p:spPr>
          <a:xfrm>
            <a:off x="5469482" y="4925455"/>
            <a:ext cx="2080392" cy="433396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solidFill>
                  <a:srgbClr val="0000FF"/>
                </a:solidFill>
              </a:rPr>
              <a:t>T</a:t>
            </a:r>
            <a:r>
              <a:rPr lang="es-MX" dirty="0">
                <a:solidFill>
                  <a:srgbClr val="0000FF"/>
                </a:solidFill>
              </a:rPr>
              <a:t>EL. 5555727708</a:t>
            </a:r>
          </a:p>
        </p:txBody>
      </p:sp>
    </p:spTree>
    <p:extLst>
      <p:ext uri="{BB962C8B-B14F-4D97-AF65-F5344CB8AC3E}">
        <p14:creationId xmlns:p14="http://schemas.microsoft.com/office/powerpoint/2010/main" val="2007007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27AA6-F96A-706E-7163-CC8ED1C7D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474363-DB43-85A6-830B-BD18EE560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04" y="5229200"/>
            <a:ext cx="10967086" cy="944315"/>
          </a:xfrm>
        </p:spPr>
        <p:txBody>
          <a:bodyPr>
            <a:noAutofit/>
          </a:bodyPr>
          <a:lstStyle/>
          <a:p>
            <a:pPr algn="ctr"/>
            <a:r>
              <a:rPr lang="es-ES" sz="3199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s-MX" sz="28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ISTEMAS EDUCATIVOS JAJUSER SOCIEDAD CIVIL (COLEGIO ALEJANDRO GUILLOT</a:t>
            </a:r>
            <a:endParaRPr lang="es-MX" sz="3199" spc="50" dirty="0">
              <a:solidFill>
                <a:srgbClr val="FEF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3FEC01C-63E2-EB99-A241-8B3A660F535B}"/>
              </a:ext>
            </a:extLst>
          </p:cNvPr>
          <p:cNvSpPr/>
          <p:nvPr/>
        </p:nvSpPr>
        <p:spPr>
          <a:xfrm>
            <a:off x="11061670" y="5156742"/>
            <a:ext cx="719813" cy="719813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799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EC0A5654-72A7-5F8A-89FA-51E295567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23" y="549430"/>
            <a:ext cx="1451401" cy="149725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Marcador de texto 9">
            <a:extLst>
              <a:ext uri="{FF2B5EF4-FFF2-40B4-BE49-F238E27FC236}">
                <a16:creationId xmlns:a16="http://schemas.microsoft.com/office/drawing/2014/main" id="{D8C4D528-573C-8D61-A1BB-5146DE270445}"/>
              </a:ext>
            </a:extLst>
          </p:cNvPr>
          <p:cNvSpPr txBox="1">
            <a:spLocks/>
          </p:cNvSpPr>
          <p:nvPr/>
        </p:nvSpPr>
        <p:spPr>
          <a:xfrm>
            <a:off x="2170290" y="544453"/>
            <a:ext cx="7740546" cy="1118422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999" dirty="0">
                <a:solidFill>
                  <a:schemeClr val="bg1"/>
                </a:solidFill>
              </a:rPr>
              <a:t>Calle DEL RANCHO CAMICHINES No. 19, col nueva oriental  Coapa c. p.  14300 alcaldía Tlalpan, ciudad de México. </a:t>
            </a:r>
          </a:p>
        </p:txBody>
      </p:sp>
      <p:sp>
        <p:nvSpPr>
          <p:cNvPr id="4" name="Marcador de texto 4">
            <a:extLst>
              <a:ext uri="{FF2B5EF4-FFF2-40B4-BE49-F238E27FC236}">
                <a16:creationId xmlns:a16="http://schemas.microsoft.com/office/drawing/2014/main" id="{4BEB1B7B-EC63-2CEB-BE78-2E7602450A16}"/>
              </a:ext>
            </a:extLst>
          </p:cNvPr>
          <p:cNvSpPr txBox="1">
            <a:spLocks/>
          </p:cNvSpPr>
          <p:nvPr/>
        </p:nvSpPr>
        <p:spPr>
          <a:xfrm>
            <a:off x="1487102" y="2183541"/>
            <a:ext cx="2848123" cy="2181563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Preescolar 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Primaría 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Secundaría</a:t>
            </a:r>
          </a:p>
          <a:p>
            <a:pPr marL="457063" indent="-457063" algn="l">
              <a:buFont typeface="Wingdings" panose="05000000000000000000" pitchFamily="2" charset="2"/>
              <a:buChar char="ü"/>
            </a:pPr>
            <a:r>
              <a:rPr lang="es-MX" sz="3199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Preparatoria  </a:t>
            </a:r>
          </a:p>
          <a:p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168F6E-620E-6355-1F45-732A4BA4E095}"/>
              </a:ext>
            </a:extLst>
          </p:cNvPr>
          <p:cNvSpPr txBox="1"/>
          <p:nvPr/>
        </p:nvSpPr>
        <p:spPr>
          <a:xfrm>
            <a:off x="4448790" y="1426429"/>
            <a:ext cx="5883531" cy="3585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3852">
              <a:lnSpc>
                <a:spcPct val="85000"/>
              </a:lnSpc>
              <a:spcBef>
                <a:spcPts val="1300"/>
              </a:spcBef>
            </a:pPr>
            <a:r>
              <a:rPr lang="es-ES" sz="1799" b="1" cap="all" spc="200" dirty="0">
                <a:solidFill>
                  <a:srgbClr val="002A92"/>
                </a:solidFill>
              </a:rPr>
              <a:t>20% de descuento en inscripción para; preescolar, primaria, secundaría y preparatoria. </a:t>
            </a:r>
          </a:p>
          <a:p>
            <a:pPr algn="just" defTabSz="913852">
              <a:lnSpc>
                <a:spcPct val="85000"/>
              </a:lnSpc>
              <a:spcBef>
                <a:spcPts val="1300"/>
              </a:spcBef>
            </a:pPr>
            <a:r>
              <a:rPr lang="es-ES" sz="1799" b="1" cap="all" spc="200" dirty="0">
                <a:solidFill>
                  <a:srgbClr val="002A92"/>
                </a:solidFill>
              </a:rPr>
              <a:t>20% de descuento en colegiaturas; de prescolar, primaria, secundaría y preparatoria, </a:t>
            </a:r>
          </a:p>
          <a:p>
            <a:pPr algn="just" defTabSz="913852">
              <a:lnSpc>
                <a:spcPct val="85000"/>
              </a:lnSpc>
              <a:spcBef>
                <a:spcPts val="1300"/>
              </a:spcBef>
            </a:pPr>
            <a:r>
              <a:rPr lang="es-ES" sz="1799" b="1" cap="all" spc="200" dirty="0">
                <a:solidFill>
                  <a:srgbClr val="002A92"/>
                </a:solidFill>
              </a:rPr>
              <a:t>RENOVACIÓIN ANUAL con un promedio mínimo comprobable de 8.0. </a:t>
            </a:r>
            <a:r>
              <a:rPr lang="es-ES" sz="1799" b="1" cap="all" spc="200">
                <a:solidFill>
                  <a:srgbClr val="002A92"/>
                </a:solidFill>
              </a:rPr>
              <a:t>Y QUE SEA </a:t>
            </a:r>
            <a:r>
              <a:rPr lang="es-ES" sz="1799" b="1" cap="all" spc="200" dirty="0">
                <a:solidFill>
                  <a:srgbClr val="002A92"/>
                </a:solidFill>
              </a:rPr>
              <a:t>TRABAJDOR IMSS O SNTSS. </a:t>
            </a:r>
          </a:p>
          <a:p>
            <a:pPr algn="just" defTabSz="913852">
              <a:lnSpc>
                <a:spcPct val="85000"/>
              </a:lnSpc>
              <a:spcBef>
                <a:spcPts val="1300"/>
              </a:spcBef>
            </a:pPr>
            <a:r>
              <a:rPr lang="es-ES" sz="1799" b="1" cap="all" spc="200" dirty="0">
                <a:solidFill>
                  <a:srgbClr val="002A92"/>
                </a:solidFill>
              </a:rPr>
              <a:t>Examen de valoración e incorporación a la s. e. p. sin costo.</a:t>
            </a:r>
          </a:p>
          <a:p>
            <a:pPr algn="just" defTabSz="913852">
              <a:lnSpc>
                <a:spcPct val="85000"/>
              </a:lnSpc>
              <a:spcBef>
                <a:spcPts val="1300"/>
              </a:spcBef>
            </a:pPr>
            <a:r>
              <a:rPr lang="es-ES" sz="1799" b="1" cap="all" spc="200" dirty="0">
                <a:solidFill>
                  <a:srgbClr val="002A92"/>
                </a:solidFill>
              </a:rPr>
              <a:t> </a:t>
            </a:r>
            <a:endParaRPr lang="es-MX" sz="1799" b="1" cap="all" spc="200" dirty="0">
              <a:solidFill>
                <a:srgbClr val="002A92"/>
              </a:solidFill>
            </a:endParaRPr>
          </a:p>
        </p:txBody>
      </p:sp>
      <p:sp>
        <p:nvSpPr>
          <p:cNvPr id="6" name="Marcador de texto 10">
            <a:extLst>
              <a:ext uri="{FF2B5EF4-FFF2-40B4-BE49-F238E27FC236}">
                <a16:creationId xmlns:a16="http://schemas.microsoft.com/office/drawing/2014/main" id="{07AF23D3-B6B6-D566-1EFC-34346A966310}"/>
              </a:ext>
            </a:extLst>
          </p:cNvPr>
          <p:cNvSpPr txBox="1">
            <a:spLocks/>
          </p:cNvSpPr>
          <p:nvPr/>
        </p:nvSpPr>
        <p:spPr>
          <a:xfrm>
            <a:off x="7390556" y="4650127"/>
            <a:ext cx="3312368" cy="433396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www.alejandro</a:t>
            </a:r>
            <a:r>
              <a:rPr lang="es-MX" dirty="0">
                <a:solidFill>
                  <a:srgbClr val="0000FF"/>
                </a:solidFill>
              </a:rPr>
              <a:t> guillotcolegio.edu.mx</a:t>
            </a:r>
          </a:p>
        </p:txBody>
      </p:sp>
      <p:sp>
        <p:nvSpPr>
          <p:cNvPr id="7" name="Marcador de texto 10">
            <a:extLst>
              <a:ext uri="{FF2B5EF4-FFF2-40B4-BE49-F238E27FC236}">
                <a16:creationId xmlns:a16="http://schemas.microsoft.com/office/drawing/2014/main" id="{9FC677F5-9F08-9FE9-AD34-91270FD80BA2}"/>
              </a:ext>
            </a:extLst>
          </p:cNvPr>
          <p:cNvSpPr txBox="1">
            <a:spLocks/>
          </p:cNvSpPr>
          <p:nvPr/>
        </p:nvSpPr>
        <p:spPr>
          <a:xfrm>
            <a:off x="4619119" y="4640513"/>
            <a:ext cx="2080392" cy="631619"/>
          </a:xfrm>
          <a:prstGeom prst="rect">
            <a:avLst/>
          </a:prstGeom>
        </p:spPr>
        <p:txBody>
          <a:bodyPr vert="horz" lIns="91416" tIns="45708" rIns="91416" bIns="45708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solidFill>
                  <a:srgbClr val="0000FF"/>
                </a:solidFill>
              </a:rPr>
              <a:t>T</a:t>
            </a:r>
            <a:r>
              <a:rPr lang="es-MX" dirty="0">
                <a:solidFill>
                  <a:srgbClr val="0000FF"/>
                </a:solidFill>
              </a:rPr>
              <a:t>EL. 5556845211, 5556845669, 5556794541 Y 5556798567</a:t>
            </a:r>
          </a:p>
        </p:txBody>
      </p:sp>
      <p:pic>
        <p:nvPicPr>
          <p:cNvPr id="2050" name="Picture 2" descr="Guillot">
            <a:extLst>
              <a:ext uri="{FF2B5EF4-FFF2-40B4-BE49-F238E27FC236}">
                <a16:creationId xmlns:a16="http://schemas.microsoft.com/office/drawing/2014/main" id="{4D830D6A-FE16-49F4-95B2-7B9E32D08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3767" y="509287"/>
            <a:ext cx="944315" cy="944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051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3BEA5-D349-EF0F-2AFC-6006BECAA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ítulo 27">
            <a:extLst>
              <a:ext uri="{FF2B5EF4-FFF2-40B4-BE49-F238E27FC236}">
                <a16:creationId xmlns:a16="http://schemas.microsoft.com/office/drawing/2014/main" id="{E8A25C0C-48BD-18D7-2754-0AE5BFD5D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075" y="2392934"/>
            <a:ext cx="4752528" cy="1584176"/>
          </a:xfrm>
        </p:spPr>
        <p:txBody>
          <a:bodyPr rtlCol="0">
            <a:noAutofit/>
          </a:bodyPr>
          <a:lstStyle>
            <a:defPPr>
              <a:defRPr lang="es-ES"/>
            </a:defPPr>
          </a:lstStyle>
          <a:p>
            <a:pPr rtl="0"/>
            <a:r>
              <a:rPr lang="es-ES" sz="5400" dirty="0">
                <a:solidFill>
                  <a:srgbClr val="002A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Convenios </a:t>
            </a:r>
            <a:br>
              <a:rPr lang="es-ES" sz="5400" dirty="0">
                <a:solidFill>
                  <a:srgbClr val="002A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5400" dirty="0">
                <a:solidFill>
                  <a:srgbClr val="002A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Educativos</a:t>
            </a:r>
          </a:p>
        </p:txBody>
      </p:sp>
      <p:sp>
        <p:nvSpPr>
          <p:cNvPr id="85" name="Marcador de texto 84">
            <a:extLst>
              <a:ext uri="{FF2B5EF4-FFF2-40B4-BE49-F238E27FC236}">
                <a16:creationId xmlns:a16="http://schemas.microsoft.com/office/drawing/2014/main" id="{8F3B0008-AF06-8162-187E-35E52B9FAD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76943" y="908720"/>
            <a:ext cx="4569997" cy="576064"/>
          </a:xfrm>
        </p:spPr>
        <p:txBody>
          <a:bodyPr rtlCol="0"/>
          <a:lstStyle>
            <a:defPPr>
              <a:defRPr lang="es-ES"/>
            </a:defPPr>
          </a:lstStyle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FEF8F2"/>
                </a:solidFill>
              </a:rPr>
              <a:t>SISTEMAS EDUCATIVOS </a:t>
            </a:r>
            <a:r>
              <a:rPr lang="es-ES" dirty="0" err="1">
                <a:solidFill>
                  <a:srgbClr val="FEF8F2"/>
                </a:solidFill>
              </a:rPr>
              <a:t>JAJUSeR</a:t>
            </a:r>
            <a:r>
              <a:rPr lang="es-ES" dirty="0">
                <a:solidFill>
                  <a:srgbClr val="FEF8F2"/>
                </a:solidFill>
              </a:rPr>
              <a:t> (Alejandro Guillot)</a:t>
            </a:r>
          </a:p>
        </p:txBody>
      </p:sp>
      <p:sp>
        <p:nvSpPr>
          <p:cNvPr id="86" name="Marcador de texto 85">
            <a:extLst>
              <a:ext uri="{FF2B5EF4-FFF2-40B4-BE49-F238E27FC236}">
                <a16:creationId xmlns:a16="http://schemas.microsoft.com/office/drawing/2014/main" id="{8945AA8A-46A4-68E2-1683-C39678653A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1352" y="1645857"/>
            <a:ext cx="4569997" cy="457165"/>
          </a:xfrm>
        </p:spPr>
        <p:txBody>
          <a:bodyPr rtlCol="0"/>
          <a:lstStyle>
            <a:defPPr>
              <a:defRPr lang="es-ES"/>
            </a:defPPr>
          </a:lstStyle>
          <a:p>
            <a:pPr marL="285750" indent="-285750">
              <a:buFont typeface="Wingdings" panose="05000000000000000000" pitchFamily="2" charset="2"/>
              <a:buChar char="ü"/>
            </a:pPr>
            <a:endParaRPr lang="es-ES" sz="1400" dirty="0">
              <a:solidFill>
                <a:srgbClr val="FEF8F2"/>
              </a:solidFill>
            </a:endParaRPr>
          </a:p>
        </p:txBody>
      </p:sp>
      <p:sp>
        <p:nvSpPr>
          <p:cNvPr id="20" name="Marcador de texto 84">
            <a:extLst>
              <a:ext uri="{FF2B5EF4-FFF2-40B4-BE49-F238E27FC236}">
                <a16:creationId xmlns:a16="http://schemas.microsoft.com/office/drawing/2014/main" id="{FDFCB035-3993-1BA0-5741-0B8839141452}"/>
              </a:ext>
            </a:extLst>
          </p:cNvPr>
          <p:cNvSpPr txBox="1">
            <a:spLocks/>
          </p:cNvSpPr>
          <p:nvPr/>
        </p:nvSpPr>
        <p:spPr>
          <a:xfrm>
            <a:off x="6160784" y="3078387"/>
            <a:ext cx="4326116" cy="29759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s-ES"/>
            </a:defPPr>
            <a:lvl1pPr marL="0" indent="0" algn="l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1573C0DB-C345-BEFF-FD59-8C0D357C1D3E}"/>
              </a:ext>
            </a:extLst>
          </p:cNvPr>
          <p:cNvSpPr txBox="1"/>
          <p:nvPr/>
        </p:nvSpPr>
        <p:spPr>
          <a:xfrm>
            <a:off x="6275020" y="2453749"/>
            <a:ext cx="5292000" cy="602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14126">
              <a:spcBef>
                <a:spcPts val="1300"/>
              </a:spcBef>
              <a:buFont typeface="Wingdings" panose="05000000000000000000" pitchFamily="2" charset="2"/>
              <a:buChar char="ü"/>
            </a:pPr>
            <a:endParaRPr lang="es-ES" sz="1200" b="1" cap="all" spc="200" dirty="0">
              <a:solidFill>
                <a:srgbClr val="FEF8F2"/>
              </a:solidFill>
            </a:endParaRPr>
          </a:p>
          <a:p>
            <a:pPr marL="285750" indent="-285750" defTabSz="914126">
              <a:lnSpc>
                <a:spcPct val="85000"/>
              </a:lnSpc>
              <a:spcBef>
                <a:spcPts val="1300"/>
              </a:spcBef>
              <a:buFont typeface="Wingdings" panose="05000000000000000000" pitchFamily="2" charset="2"/>
              <a:buChar char="ü"/>
            </a:pPr>
            <a:endParaRPr lang="es-ES" sz="1200" b="1" cap="all" spc="200" dirty="0">
              <a:solidFill>
                <a:srgbClr val="FEF8F2"/>
              </a:solidFill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79CDB427-1CAA-486D-D60D-32ED40899F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8" y="575469"/>
            <a:ext cx="1480772" cy="152755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30761B6-5DCF-2379-4F90-280704293C84}"/>
              </a:ext>
            </a:extLst>
          </p:cNvPr>
          <p:cNvGraphicFramePr>
            <a:graphicFrameLocks noGrp="1"/>
          </p:cNvGraphicFramePr>
          <p:nvPr/>
        </p:nvGraphicFramePr>
        <p:xfrm>
          <a:off x="477788" y="5344671"/>
          <a:ext cx="5586144" cy="6858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93072">
                  <a:extLst>
                    <a:ext uri="{9D8B030D-6E8A-4147-A177-3AD203B41FA5}">
                      <a16:colId xmlns:a16="http://schemas.microsoft.com/office/drawing/2014/main" val="2590356895"/>
                    </a:ext>
                  </a:extLst>
                </a:gridCol>
                <a:gridCol w="2793072">
                  <a:extLst>
                    <a:ext uri="{9D8B030D-6E8A-4147-A177-3AD203B41FA5}">
                      <a16:colId xmlns:a16="http://schemas.microsoft.com/office/drawing/2014/main" val="3796538125"/>
                    </a:ext>
                  </a:extLst>
                </a:gridCol>
              </a:tblGrid>
              <a:tr h="158945">
                <a:tc>
                  <a:txBody>
                    <a:bodyPr/>
                    <a:lstStyle/>
                    <a:p>
                      <a:r>
                        <a:rPr lang="es-ES" sz="1100" dirty="0"/>
                        <a:t>DR. RAFAEL OLIVOS HERNÁNDEZ.</a:t>
                      </a:r>
                      <a:endParaRPr lang="es-MX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126" rtl="0" eaLnBrk="1" latinLnBrk="0" hangingPunct="1"/>
                      <a:r>
                        <a:rPr lang="es-ES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DR. ALFREDO JIMÉNEZ NORIEGA. </a:t>
                      </a:r>
                      <a:endParaRPr lang="es-MX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7318696"/>
                  </a:ext>
                </a:extLst>
              </a:tr>
              <a:tr h="349702">
                <a:tc>
                  <a:txBody>
                    <a:bodyPr/>
                    <a:lstStyle/>
                    <a:p>
                      <a:r>
                        <a:rPr lang="es-ES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SECRETARIO GENERAL DEL CEN DEL SNTSS.</a:t>
                      </a:r>
                      <a:endParaRPr lang="es-MX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126" rtl="0" eaLnBrk="1" latinLnBrk="0" hangingPunct="1"/>
                      <a:r>
                        <a:rPr lang="es-ES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SECRETARIO DE CAPACITACIÓN Y ADIESTRAMIENTO DEL CEN DEL SNTSS.</a:t>
                      </a:r>
                      <a:endParaRPr lang="es-MX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5855252"/>
                  </a:ext>
                </a:extLst>
              </a:tr>
            </a:tbl>
          </a:graphicData>
        </a:graphic>
      </p:graphicFrame>
      <p:sp>
        <p:nvSpPr>
          <p:cNvPr id="2" name="Botón de acción: ir hacia delante o siguiente 1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3655E6FC-0244-349F-9DE9-BAE21B0A2D68}"/>
              </a:ext>
            </a:extLst>
          </p:cNvPr>
          <p:cNvSpPr/>
          <p:nvPr/>
        </p:nvSpPr>
        <p:spPr>
          <a:xfrm>
            <a:off x="11134972" y="980728"/>
            <a:ext cx="432048" cy="297515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3456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2BC571-5A6A-C348-1471-7DC93FBE8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ARSOBA CONSULTORES S.C.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B08F307-7E07-8C20-7637-CA97015EAE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5260" y="2490489"/>
            <a:ext cx="3226234" cy="1802607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ES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Cursos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ES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Talleres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ES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Diplomados</a:t>
            </a:r>
          </a:p>
          <a:p>
            <a:endParaRPr lang="es-MX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3573DF91-D93F-4BD1-63FC-A0948BA400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16450" y="2579169"/>
            <a:ext cx="4896544" cy="1033241"/>
          </a:xfrm>
        </p:spPr>
        <p:txBody>
          <a:bodyPr/>
          <a:lstStyle/>
          <a:p>
            <a:r>
              <a:rPr lang="es-ES" sz="1800" b="1" cap="all" spc="200" dirty="0">
                <a:solidFill>
                  <a:srgbClr val="002A92"/>
                </a:solidFill>
              </a:rPr>
              <a:t>25%  DE DESCUENTO EN</a:t>
            </a:r>
          </a:p>
          <a:p>
            <a:r>
              <a:rPr lang="es-ES" sz="1800" b="1" cap="all" spc="200" dirty="0">
                <a:solidFill>
                  <a:srgbClr val="002A92"/>
                </a:solidFill>
              </a:rPr>
              <a:t>INSCRIPCIÓN AL CURSO DE DIPLOMADO, EVALUACIÓN, Y/O</a:t>
            </a:r>
          </a:p>
          <a:p>
            <a:r>
              <a:rPr lang="es-ES" sz="1800" b="1" cap="all" spc="200" dirty="0">
                <a:solidFill>
                  <a:srgbClr val="002A92"/>
                </a:solidFill>
              </a:rPr>
              <a:t>CERTIFICADO</a:t>
            </a:r>
            <a:endParaRPr lang="es-MX" sz="1800" b="1" cap="all" spc="200" dirty="0">
              <a:solidFill>
                <a:srgbClr val="002A92"/>
              </a:solidFill>
            </a:endParaRP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5FFC6126-EBD0-2932-4376-5FEE71AD2C3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494012" y="668468"/>
            <a:ext cx="4896544" cy="1608404"/>
          </a:xfrm>
        </p:spPr>
        <p:txBody>
          <a:bodyPr/>
          <a:lstStyle/>
          <a:p>
            <a:r>
              <a:rPr lang="es-MX" sz="2400" dirty="0">
                <a:solidFill>
                  <a:schemeClr val="bg1"/>
                </a:solidFill>
              </a:rPr>
              <a:t>MAR CANTÁBRICO No. 26-B INT. 5, COLONIA POPOTLA Cp. 11400 ALC. MIGUEL HIDALGO CDMX.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6D4BA005-FB93-6173-F482-EC1136269A6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66572" y="4293096"/>
            <a:ext cx="3108708" cy="433509"/>
          </a:xfrm>
        </p:spPr>
        <p:txBody>
          <a:bodyPr/>
          <a:lstStyle/>
          <a:p>
            <a:r>
              <a:rPr lang="es-MX" sz="1800" b="1" spc="200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www.arsoba.com.mx</a:t>
            </a:r>
            <a:endParaRPr lang="es-MX" sz="1800" b="1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486DB0DF-D551-161F-817D-D54D0D777C18}"/>
              </a:ext>
            </a:extLst>
          </p:cNvPr>
          <p:cNvSpPr/>
          <p:nvPr/>
        </p:nvSpPr>
        <p:spPr>
          <a:xfrm>
            <a:off x="11063044" y="5085184"/>
            <a:ext cx="720000" cy="720000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28ABB06A-AABD-9C23-5114-22E22BDCC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92" y="548680"/>
            <a:ext cx="1451779" cy="14976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074" name="Picture 2" descr="Nosotros - ARSOBA Consultores S.C.">
            <a:extLst>
              <a:ext uri="{FF2B5EF4-FFF2-40B4-BE49-F238E27FC236}">
                <a16:creationId xmlns:a16="http://schemas.microsoft.com/office/drawing/2014/main" id="{29160F1A-B143-C24F-1CBE-F50AEF254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676" y="668468"/>
            <a:ext cx="3060374" cy="68483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texto 10">
            <a:extLst>
              <a:ext uri="{FF2B5EF4-FFF2-40B4-BE49-F238E27FC236}">
                <a16:creationId xmlns:a16="http://schemas.microsoft.com/office/drawing/2014/main" id="{7BC31233-0EB1-F9D9-48DA-CBAD542752DD}"/>
              </a:ext>
            </a:extLst>
          </p:cNvPr>
          <p:cNvSpPr txBox="1">
            <a:spLocks/>
          </p:cNvSpPr>
          <p:nvPr/>
        </p:nvSpPr>
        <p:spPr>
          <a:xfrm>
            <a:off x="3762096" y="4218796"/>
            <a:ext cx="3108708" cy="5078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</a:rPr>
              <a:t>TELS: 5528730273         5553992852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86414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65F628-BF84-00AB-2334-7B1793E7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COLUMBIA COLLAGE PANAMERICANO DE MÉXICO </a:t>
            </a:r>
            <a:br>
              <a:rPr lang="es-ES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S.C.</a:t>
            </a:r>
            <a:endParaRPr lang="es-MX" sz="3900" spc="50" dirty="0">
              <a:solidFill>
                <a:srgbClr val="FEF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8582D2D1-F294-5B5B-25D2-D0F760F178D1}"/>
              </a:ext>
            </a:extLst>
          </p:cNvPr>
          <p:cNvSpPr/>
          <p:nvPr/>
        </p:nvSpPr>
        <p:spPr>
          <a:xfrm>
            <a:off x="10990956" y="5085184"/>
            <a:ext cx="720000" cy="720000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71D58918-902C-1383-FC7F-CA5F413A6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892" y="548680"/>
            <a:ext cx="1451779" cy="14976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" name="Marcador de texto 9">
            <a:extLst>
              <a:ext uri="{FF2B5EF4-FFF2-40B4-BE49-F238E27FC236}">
                <a16:creationId xmlns:a16="http://schemas.microsoft.com/office/drawing/2014/main" id="{1D797218-63B8-4482-96B6-324F7F3AC2C6}"/>
              </a:ext>
            </a:extLst>
          </p:cNvPr>
          <p:cNvSpPr txBox="1">
            <a:spLocks/>
          </p:cNvSpPr>
          <p:nvPr/>
        </p:nvSpPr>
        <p:spPr>
          <a:xfrm>
            <a:off x="3286100" y="667296"/>
            <a:ext cx="4896544" cy="1608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400" dirty="0">
                <a:solidFill>
                  <a:schemeClr val="bg1"/>
                </a:solidFill>
              </a:rPr>
              <a:t>XOCHICALCO 195, COL. NARVARTE CDMX.</a:t>
            </a:r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9C3F8174-B385-607D-BBE9-124F25EDC27D}"/>
              </a:ext>
            </a:extLst>
          </p:cNvPr>
          <p:cNvSpPr txBox="1">
            <a:spLocks/>
          </p:cNvSpPr>
          <p:nvPr/>
        </p:nvSpPr>
        <p:spPr>
          <a:xfrm>
            <a:off x="1030426" y="2433394"/>
            <a:ext cx="3280920" cy="25077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Licenciatura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Maestría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Doctorado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Posgrado</a:t>
            </a:r>
          </a:p>
          <a:p>
            <a:endParaRPr lang="es-MX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C5747A5-9A69-CE03-4C15-92634FB6473D}"/>
              </a:ext>
            </a:extLst>
          </p:cNvPr>
          <p:cNvSpPr txBox="1"/>
          <p:nvPr/>
        </p:nvSpPr>
        <p:spPr>
          <a:xfrm>
            <a:off x="3934172" y="1850032"/>
            <a:ext cx="5885064" cy="3213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INSCRIPCIÓN Y REINSCRIPCIÓN *GRATIS*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35% EN COLEGIATURA EN LICENCIATURA,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30% EN COLEGIATURA DE ESPECIALIDAD, CONFERENCIA, TALLERES, CURSOS, Y  DIPLOMADOS,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15% EN COLEGIATURA EN DERECHO.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endParaRPr lang="es-ES" b="1" cap="all" spc="200" dirty="0">
              <a:solidFill>
                <a:srgbClr val="002A92"/>
              </a:solidFill>
            </a:endParaRP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MX" b="1" cap="all" spc="2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                     </a:t>
            </a:r>
            <a:endParaRPr lang="es-MX" b="1" cap="all" spc="200" dirty="0">
              <a:solidFill>
                <a:srgbClr val="0000FF"/>
              </a:solidFill>
            </a:endParaRP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endParaRPr lang="es-MX" b="1" cap="all" spc="200" dirty="0">
              <a:solidFill>
                <a:srgbClr val="002A92"/>
              </a:solidFill>
            </a:endParaRPr>
          </a:p>
        </p:txBody>
      </p:sp>
      <p:pic>
        <p:nvPicPr>
          <p:cNvPr id="1026" name="Picture 2" descr="Afiliados | ALPES.EDU.MX">
            <a:extLst>
              <a:ext uri="{FF2B5EF4-FFF2-40B4-BE49-F238E27FC236}">
                <a16:creationId xmlns:a16="http://schemas.microsoft.com/office/drawing/2014/main" id="{DFF4EFB5-BAE4-A319-A951-BD67DF834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753" y="667296"/>
            <a:ext cx="1307976" cy="130797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Marcador de texto 10">
            <a:extLst>
              <a:ext uri="{FF2B5EF4-FFF2-40B4-BE49-F238E27FC236}">
                <a16:creationId xmlns:a16="http://schemas.microsoft.com/office/drawing/2014/main" id="{943FFC34-7FAD-7B47-35DE-4748ABFEF60E}"/>
              </a:ext>
            </a:extLst>
          </p:cNvPr>
          <p:cNvSpPr txBox="1">
            <a:spLocks/>
          </p:cNvSpPr>
          <p:nvPr/>
        </p:nvSpPr>
        <p:spPr>
          <a:xfrm>
            <a:off x="6094412" y="4293413"/>
            <a:ext cx="5328592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www.universidadcolumbia.edu.mx</a:t>
            </a:r>
            <a:endParaRPr lang="es-MX" dirty="0"/>
          </a:p>
        </p:txBody>
      </p:sp>
      <p:sp>
        <p:nvSpPr>
          <p:cNvPr id="3" name="Marcador de texto 10">
            <a:extLst>
              <a:ext uri="{FF2B5EF4-FFF2-40B4-BE49-F238E27FC236}">
                <a16:creationId xmlns:a16="http://schemas.microsoft.com/office/drawing/2014/main" id="{B06DF1AA-E9E0-09D8-10E7-1B205EE98E50}"/>
              </a:ext>
            </a:extLst>
          </p:cNvPr>
          <p:cNvSpPr txBox="1">
            <a:spLocks/>
          </p:cNvSpPr>
          <p:nvPr/>
        </p:nvSpPr>
        <p:spPr>
          <a:xfrm>
            <a:off x="3971839" y="4293412"/>
            <a:ext cx="2232248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cap="all" spc="200" dirty="0">
                <a:solidFill>
                  <a:srgbClr val="0000FF"/>
                </a:solidFill>
              </a:rPr>
              <a:t>TEL: 5578470768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8680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8DB4A6-81AE-BE14-2869-9E216AEB0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5227639"/>
            <a:ext cx="10381515" cy="944561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 INTERNACIONAL DE LA RIOJA EN MÉXICO S.A. DE C.V.</a:t>
            </a:r>
            <a:endParaRPr lang="es-MX" sz="3900" spc="50" dirty="0">
              <a:solidFill>
                <a:srgbClr val="FEF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6B070A7-AC8E-9E78-B9FE-1E221384A768}"/>
              </a:ext>
            </a:extLst>
          </p:cNvPr>
          <p:cNvSpPr/>
          <p:nvPr/>
        </p:nvSpPr>
        <p:spPr>
          <a:xfrm>
            <a:off x="11063044" y="5123855"/>
            <a:ext cx="720000" cy="720000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22AEF996-C792-863A-3234-5EBCBBB95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892" y="548680"/>
            <a:ext cx="1451779" cy="14976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" name="Marcador de texto 9">
            <a:extLst>
              <a:ext uri="{FF2B5EF4-FFF2-40B4-BE49-F238E27FC236}">
                <a16:creationId xmlns:a16="http://schemas.microsoft.com/office/drawing/2014/main" id="{A596BC11-36AB-DCBF-43FD-C8E44FB9B709}"/>
              </a:ext>
            </a:extLst>
          </p:cNvPr>
          <p:cNvSpPr txBox="1">
            <a:spLocks/>
          </p:cNvSpPr>
          <p:nvPr/>
        </p:nvSpPr>
        <p:spPr>
          <a:xfrm>
            <a:off x="3286100" y="667296"/>
            <a:ext cx="4896544" cy="1608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21" name="Marcador de texto 9">
            <a:extLst>
              <a:ext uri="{FF2B5EF4-FFF2-40B4-BE49-F238E27FC236}">
                <a16:creationId xmlns:a16="http://schemas.microsoft.com/office/drawing/2014/main" id="{FE6FEAE7-91CC-11F7-E775-2DA7624AA045}"/>
              </a:ext>
            </a:extLst>
          </p:cNvPr>
          <p:cNvSpPr txBox="1">
            <a:spLocks/>
          </p:cNvSpPr>
          <p:nvPr/>
        </p:nvSpPr>
        <p:spPr>
          <a:xfrm>
            <a:off x="2932000" y="826159"/>
            <a:ext cx="5394660" cy="1608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400" dirty="0">
                <a:solidFill>
                  <a:schemeClr val="bg1"/>
                </a:solidFill>
              </a:rPr>
              <a:t>AV.UNIVERSIDAD N° 472, COL. VÉRTIZ NARVARTE, ALC. BENITO JUÁREZ, CDMX. C.P. 03600.</a:t>
            </a:r>
          </a:p>
        </p:txBody>
      </p:sp>
      <p:sp>
        <p:nvSpPr>
          <p:cNvPr id="22" name="Marcador de texto 4">
            <a:extLst>
              <a:ext uri="{FF2B5EF4-FFF2-40B4-BE49-F238E27FC236}">
                <a16:creationId xmlns:a16="http://schemas.microsoft.com/office/drawing/2014/main" id="{3AC421C4-84BF-20D0-5D77-089489D827DE}"/>
              </a:ext>
            </a:extLst>
          </p:cNvPr>
          <p:cNvSpPr txBox="1">
            <a:spLocks/>
          </p:cNvSpPr>
          <p:nvPr/>
        </p:nvSpPr>
        <p:spPr>
          <a:xfrm>
            <a:off x="729129" y="2935280"/>
            <a:ext cx="3280920" cy="1394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Licenciatura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Maestría</a:t>
            </a:r>
          </a:p>
          <a:p>
            <a:endParaRPr lang="es-MX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DD61C93-BAB9-072F-3F04-FBE1F2746A1C}"/>
              </a:ext>
            </a:extLst>
          </p:cNvPr>
          <p:cNvSpPr txBox="1"/>
          <p:nvPr/>
        </p:nvSpPr>
        <p:spPr>
          <a:xfrm>
            <a:off x="3934172" y="1850032"/>
            <a:ext cx="5885064" cy="2242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55 y 65% en  LICENCIATURAS y MESTRÍAS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5% DESC. ADICIONAL SOBRE OFERTAS VIGENTES AL MOMENTO DEL REGISTRO DE PAGO DE SU MATRÍCULA, DEPENDIENDO DEL PROGRAMA DE INTERÉS Y FORMA DE PAGO.</a:t>
            </a:r>
            <a:r>
              <a:rPr lang="es-MX" b="1" cap="all" spc="2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                     </a:t>
            </a:r>
            <a:endParaRPr lang="es-MX" b="1" cap="all" spc="200" dirty="0">
              <a:solidFill>
                <a:srgbClr val="0000FF"/>
              </a:solidFill>
            </a:endParaRP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endParaRPr lang="es-MX" b="1" cap="all" spc="200" dirty="0">
              <a:solidFill>
                <a:srgbClr val="002A92"/>
              </a:solidFill>
            </a:endParaRPr>
          </a:p>
        </p:txBody>
      </p:sp>
      <p:sp>
        <p:nvSpPr>
          <p:cNvPr id="24" name="Marcador de texto 10">
            <a:extLst>
              <a:ext uri="{FF2B5EF4-FFF2-40B4-BE49-F238E27FC236}">
                <a16:creationId xmlns:a16="http://schemas.microsoft.com/office/drawing/2014/main" id="{A2FCA129-AA66-4D63-901A-3DDD08AD0573}"/>
              </a:ext>
            </a:extLst>
          </p:cNvPr>
          <p:cNvSpPr txBox="1">
            <a:spLocks/>
          </p:cNvSpPr>
          <p:nvPr/>
        </p:nvSpPr>
        <p:spPr>
          <a:xfrm>
            <a:off x="6094412" y="4293413"/>
            <a:ext cx="5328592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https://mexico.unir.net/</a:t>
            </a:r>
            <a:endParaRPr lang="es-MX" sz="1800" b="1" spc="200" dirty="0">
              <a:solidFill>
                <a:srgbClr val="0000FF"/>
              </a:solidFill>
            </a:endParaRPr>
          </a:p>
          <a:p>
            <a:endParaRPr lang="es-MX" sz="1800" b="1" cap="all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  <p:pic>
        <p:nvPicPr>
          <p:cNvPr id="7170" name="Picture 2" descr="UNIR - La Universidad en Internet, información y oferta académica | Mundo  Posgrado">
            <a:extLst>
              <a:ext uri="{FF2B5EF4-FFF2-40B4-BE49-F238E27FC236}">
                <a16:creationId xmlns:a16="http://schemas.microsoft.com/office/drawing/2014/main" id="{DE09AA35-7832-48A1-87DE-C37ADA7316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3679" y="685800"/>
            <a:ext cx="1960697" cy="118048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texto 10">
            <a:extLst>
              <a:ext uri="{FF2B5EF4-FFF2-40B4-BE49-F238E27FC236}">
                <a16:creationId xmlns:a16="http://schemas.microsoft.com/office/drawing/2014/main" id="{6C90D81E-E9C9-4A06-2AD6-8683C893EFAA}"/>
              </a:ext>
            </a:extLst>
          </p:cNvPr>
          <p:cNvSpPr txBox="1">
            <a:spLocks/>
          </p:cNvSpPr>
          <p:nvPr/>
        </p:nvSpPr>
        <p:spPr>
          <a:xfrm>
            <a:off x="3502124" y="4329015"/>
            <a:ext cx="3600400" cy="293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cap="all" spc="200" dirty="0">
                <a:solidFill>
                  <a:srgbClr val="0000FF"/>
                </a:solidFill>
              </a:rPr>
              <a:t>TEL:5536833800</a:t>
            </a:r>
          </a:p>
          <a:p>
            <a:endParaRPr lang="es-MX" sz="1800" b="1" cap="all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4730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D9858-405A-BF6A-7165-20B5DE9C8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PUBLICACIONES 1701 F S.A. DE C.V.</a:t>
            </a:r>
            <a:endParaRPr lang="es-MX" sz="3900" spc="50" dirty="0">
              <a:solidFill>
                <a:srgbClr val="FEF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D0A5004-ADAF-30F9-A124-A43E3AC535E9}"/>
              </a:ext>
            </a:extLst>
          </p:cNvPr>
          <p:cNvSpPr/>
          <p:nvPr/>
        </p:nvSpPr>
        <p:spPr>
          <a:xfrm>
            <a:off x="11062964" y="5157192"/>
            <a:ext cx="720000" cy="720000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AECED13E-8543-CA6C-93AC-DEA3748E7B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92" y="548680"/>
            <a:ext cx="1451779" cy="14976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" name="Marcador de texto 9">
            <a:extLst>
              <a:ext uri="{FF2B5EF4-FFF2-40B4-BE49-F238E27FC236}">
                <a16:creationId xmlns:a16="http://schemas.microsoft.com/office/drawing/2014/main" id="{7EE709BE-1F0E-ACCF-C1FF-5B3789AF21C7}"/>
              </a:ext>
            </a:extLst>
          </p:cNvPr>
          <p:cNvSpPr txBox="1">
            <a:spLocks/>
          </p:cNvSpPr>
          <p:nvPr/>
        </p:nvSpPr>
        <p:spPr>
          <a:xfrm>
            <a:off x="3438500" y="819696"/>
            <a:ext cx="4896544" cy="1608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400" dirty="0">
                <a:solidFill>
                  <a:schemeClr val="bg1"/>
                </a:solidFill>
              </a:rPr>
              <a:t>NARDO N° 13 COL. JARDINES DE MOLINTO, NAUCALPAN EDO. MEX. C.P. 53530</a:t>
            </a:r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1EB870FB-ACFD-8468-30E3-7EA1A412AF57}"/>
              </a:ext>
            </a:extLst>
          </p:cNvPr>
          <p:cNvSpPr txBox="1">
            <a:spLocks/>
          </p:cNvSpPr>
          <p:nvPr/>
        </p:nvSpPr>
        <p:spPr>
          <a:xfrm>
            <a:off x="1053852" y="2683484"/>
            <a:ext cx="3280920" cy="1685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Cursos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Talleres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Diplomados</a:t>
            </a:r>
          </a:p>
          <a:p>
            <a:endParaRPr lang="es-MX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8A36A7F-70A9-8408-5B1E-0B6E309887F7}"/>
              </a:ext>
            </a:extLst>
          </p:cNvPr>
          <p:cNvSpPr txBox="1"/>
          <p:nvPr/>
        </p:nvSpPr>
        <p:spPr>
          <a:xfrm>
            <a:off x="4843647" y="2267376"/>
            <a:ext cx="5885064" cy="136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DESCUENTOS DEL 60% EN CURSOS, DIPLOMADO A, DIPLOMADO B Y ADMINISTRACIÓN.</a:t>
            </a:r>
            <a:r>
              <a:rPr lang="es-MX" b="1" cap="all" spc="200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                     </a:t>
            </a:r>
            <a:endParaRPr lang="es-MX" b="1" cap="all" spc="200" dirty="0">
              <a:solidFill>
                <a:srgbClr val="0000FF"/>
              </a:solidFill>
            </a:endParaRP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endParaRPr lang="es-MX" b="1" cap="all" spc="200" dirty="0">
              <a:solidFill>
                <a:srgbClr val="002A92"/>
              </a:solidFill>
            </a:endParaRPr>
          </a:p>
        </p:txBody>
      </p:sp>
      <p:sp>
        <p:nvSpPr>
          <p:cNvPr id="23" name="Marcador de texto 10">
            <a:extLst>
              <a:ext uri="{FF2B5EF4-FFF2-40B4-BE49-F238E27FC236}">
                <a16:creationId xmlns:a16="http://schemas.microsoft.com/office/drawing/2014/main" id="{CF502780-6D27-5107-FD2B-08C87ECF0466}"/>
              </a:ext>
            </a:extLst>
          </p:cNvPr>
          <p:cNvSpPr txBox="1">
            <a:spLocks/>
          </p:cNvSpPr>
          <p:nvPr/>
        </p:nvSpPr>
        <p:spPr>
          <a:xfrm>
            <a:off x="6094412" y="4253733"/>
            <a:ext cx="5328592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cap="all" spc="200" dirty="0">
                <a:solidFill>
                  <a:srgbClr val="0000FF"/>
                </a:solidFill>
              </a:rPr>
              <a:t>Tel. 55-65-38-02-94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7325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B3B10E-3261-1051-340C-B97B27FDA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0" y="5219045"/>
            <a:ext cx="10969943" cy="944561"/>
          </a:xfrm>
        </p:spPr>
        <p:txBody>
          <a:bodyPr>
            <a:normAutofit/>
          </a:bodyPr>
          <a:lstStyle/>
          <a:p>
            <a:pPr algn="ctr"/>
            <a:r>
              <a:rPr lang="es-MX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 CHAPULTEPEC</a:t>
            </a: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580ED6DE-4C22-9251-9A2D-F025C1191DE3}"/>
              </a:ext>
            </a:extLst>
          </p:cNvPr>
          <p:cNvSpPr/>
          <p:nvPr/>
        </p:nvSpPr>
        <p:spPr>
          <a:xfrm>
            <a:off x="11063044" y="5085264"/>
            <a:ext cx="720000" cy="720000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D570D7F1-9038-D23D-5357-47E558F65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892" y="548680"/>
            <a:ext cx="1451779" cy="14976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" name="Marcador de texto 9">
            <a:extLst>
              <a:ext uri="{FF2B5EF4-FFF2-40B4-BE49-F238E27FC236}">
                <a16:creationId xmlns:a16="http://schemas.microsoft.com/office/drawing/2014/main" id="{1AD566E9-BF7F-D9C1-F0CA-9C0CCCC6491F}"/>
              </a:ext>
            </a:extLst>
          </p:cNvPr>
          <p:cNvSpPr txBox="1">
            <a:spLocks/>
          </p:cNvSpPr>
          <p:nvPr/>
        </p:nvSpPr>
        <p:spPr>
          <a:xfrm>
            <a:off x="2369589" y="819696"/>
            <a:ext cx="5965455" cy="1608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>
                <a:solidFill>
                  <a:schemeClr val="bg1"/>
                </a:solidFill>
              </a:rPr>
              <a:t>AV. EUGENIA N. 1008, COL. DEL VALLE, ALC. BENITO</a:t>
            </a:r>
          </a:p>
          <a:p>
            <a:r>
              <a:rPr lang="it-IT" sz="2400" dirty="0">
                <a:solidFill>
                  <a:schemeClr val="bg1"/>
                </a:solidFill>
              </a:rPr>
              <a:t>JUAREZ, C.P. 03100</a:t>
            </a: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450FE40C-D91F-DBBD-B1CD-BA503FAD9FE2}"/>
              </a:ext>
            </a:extLst>
          </p:cNvPr>
          <p:cNvSpPr txBox="1">
            <a:spLocks/>
          </p:cNvSpPr>
          <p:nvPr/>
        </p:nvSpPr>
        <p:spPr>
          <a:xfrm>
            <a:off x="1589356" y="2314996"/>
            <a:ext cx="3280920" cy="25077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Licenciatura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Maestría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Doctorado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Posgrado</a:t>
            </a:r>
          </a:p>
          <a:p>
            <a:endParaRPr lang="es-MX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E65DADC-4090-A7B3-4039-EB0B2736BB31}"/>
              </a:ext>
            </a:extLst>
          </p:cNvPr>
          <p:cNvSpPr txBox="1"/>
          <p:nvPr/>
        </p:nvSpPr>
        <p:spPr>
          <a:xfrm>
            <a:off x="4078188" y="2046324"/>
            <a:ext cx="5885064" cy="2340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LICENCIATURA 26.6%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ESPECIALIDAD 37.5%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MAESTRÍA 20%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DOCTORADO 28%</a:t>
            </a:r>
            <a:r>
              <a:rPr lang="es-MX" b="1" cap="all" spc="2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                     </a:t>
            </a:r>
            <a:endParaRPr lang="es-MX" b="1" cap="all" spc="200" dirty="0">
              <a:solidFill>
                <a:srgbClr val="0000FF"/>
              </a:solidFill>
            </a:endParaRP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endParaRPr lang="es-MX" b="1" cap="all" spc="200" dirty="0">
              <a:solidFill>
                <a:srgbClr val="002A92"/>
              </a:solidFill>
            </a:endParaRPr>
          </a:p>
        </p:txBody>
      </p:sp>
      <p:sp>
        <p:nvSpPr>
          <p:cNvPr id="23" name="Marcador de texto 10">
            <a:extLst>
              <a:ext uri="{FF2B5EF4-FFF2-40B4-BE49-F238E27FC236}">
                <a16:creationId xmlns:a16="http://schemas.microsoft.com/office/drawing/2014/main" id="{E9FE798E-ABC7-E625-12C9-496F97196FA0}"/>
              </a:ext>
            </a:extLst>
          </p:cNvPr>
          <p:cNvSpPr txBox="1">
            <a:spLocks/>
          </p:cNvSpPr>
          <p:nvPr/>
        </p:nvSpPr>
        <p:spPr>
          <a:xfrm>
            <a:off x="6094412" y="4293413"/>
            <a:ext cx="5328592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https://www.uchapultepec.edu.mx/</a:t>
            </a:r>
            <a:endParaRPr lang="es-MX" sz="1800" b="1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  <p:pic>
        <p:nvPicPr>
          <p:cNvPr id="5124" name="Picture 4" descr="UNIV Chapultepec – CARRERAS UNIVERSITARIAS">
            <a:extLst>
              <a:ext uri="{FF2B5EF4-FFF2-40B4-BE49-F238E27FC236}">
                <a16:creationId xmlns:a16="http://schemas.microsoft.com/office/drawing/2014/main" id="{750414C2-C6B3-D2A5-712E-618AD46503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43" b="18343"/>
          <a:stretch>
            <a:fillRect/>
          </a:stretch>
        </p:blipFill>
        <p:spPr bwMode="auto">
          <a:xfrm>
            <a:off x="9262764" y="665876"/>
            <a:ext cx="2265039" cy="137067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texto 10">
            <a:extLst>
              <a:ext uri="{FF2B5EF4-FFF2-40B4-BE49-F238E27FC236}">
                <a16:creationId xmlns:a16="http://schemas.microsoft.com/office/drawing/2014/main" id="{0A0B2F27-EEEE-D844-320F-119884C6DBBE}"/>
              </a:ext>
            </a:extLst>
          </p:cNvPr>
          <p:cNvSpPr txBox="1">
            <a:spLocks/>
          </p:cNvSpPr>
          <p:nvPr/>
        </p:nvSpPr>
        <p:spPr>
          <a:xfrm>
            <a:off x="3790156" y="4280527"/>
            <a:ext cx="2664296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</a:rPr>
              <a:t>Tel: 5511675767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83938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0F081-A018-B368-177A-D231FADDF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 TECNOLÓGICA Y DE ESPECIALIDAES "AMADO NERVO" (ITAN)</a:t>
            </a:r>
            <a:endParaRPr lang="es-MX" sz="3900" spc="50" dirty="0">
              <a:solidFill>
                <a:srgbClr val="FEF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3CAD7265-78F8-D411-3492-E0EBF5266403}"/>
              </a:ext>
            </a:extLst>
          </p:cNvPr>
          <p:cNvSpPr/>
          <p:nvPr/>
        </p:nvSpPr>
        <p:spPr>
          <a:xfrm>
            <a:off x="11062964" y="5105915"/>
            <a:ext cx="720000" cy="720080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C4961277-F9CC-E155-AFE7-410F2A3D3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892" y="548680"/>
            <a:ext cx="1451779" cy="14976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" name="Marcador de texto 9">
            <a:extLst>
              <a:ext uri="{FF2B5EF4-FFF2-40B4-BE49-F238E27FC236}">
                <a16:creationId xmlns:a16="http://schemas.microsoft.com/office/drawing/2014/main" id="{A6BA9C39-8620-4486-60B8-95B74AF59FF7}"/>
              </a:ext>
            </a:extLst>
          </p:cNvPr>
          <p:cNvSpPr txBox="1">
            <a:spLocks/>
          </p:cNvSpPr>
          <p:nvPr/>
        </p:nvSpPr>
        <p:spPr>
          <a:xfrm>
            <a:off x="3438500" y="819696"/>
            <a:ext cx="5032176" cy="1484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solidFill>
                  <a:schemeClr val="bg1"/>
                </a:solidFill>
              </a:rPr>
              <a:t>2da. ORIENTE NTE, N° 640, entre 5 ° y 6° NORTE COL. CENTRO, TUXTLA GUTIÉRREZ, CHIAPAS. MÉXICO C. P. 29000</a:t>
            </a: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2A38D8E6-7532-F5BA-0260-17AEA2CCA059}"/>
              </a:ext>
            </a:extLst>
          </p:cNvPr>
          <p:cNvSpPr txBox="1">
            <a:spLocks/>
          </p:cNvSpPr>
          <p:nvPr/>
        </p:nvSpPr>
        <p:spPr>
          <a:xfrm>
            <a:off x="913734" y="2322924"/>
            <a:ext cx="3280920" cy="25077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Licenciatura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Maestría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Doctorado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Posgrado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s-MX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A22B17D-F750-03CB-0DC3-51AEB6C06895}"/>
              </a:ext>
            </a:extLst>
          </p:cNvPr>
          <p:cNvSpPr txBox="1"/>
          <p:nvPr/>
        </p:nvSpPr>
        <p:spPr>
          <a:xfrm>
            <a:off x="3934172" y="2208873"/>
            <a:ext cx="6408712" cy="1605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 </a:t>
            </a: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20% EN INSCRIPCIONES, REINSCRIPCIONES Y COLEGIATURAS EN TODOS LOS PROGRAMAS ACADÉMICOS.</a:t>
            </a:r>
            <a:r>
              <a:rPr lang="es-MX" b="1" cap="all" spc="2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                     </a:t>
            </a:r>
            <a:endParaRPr lang="es-MX" b="1" cap="all" spc="200" dirty="0">
              <a:solidFill>
                <a:srgbClr val="0000FF"/>
              </a:solidFill>
            </a:endParaRP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endParaRPr lang="es-MX" b="1" cap="all" spc="200" dirty="0">
              <a:solidFill>
                <a:srgbClr val="002A92"/>
              </a:solidFill>
            </a:endParaRPr>
          </a:p>
        </p:txBody>
      </p:sp>
      <p:pic>
        <p:nvPicPr>
          <p:cNvPr id="4100" name="Picture 4" descr="Conócenos - Universidad Amado Nervo">
            <a:extLst>
              <a:ext uri="{FF2B5EF4-FFF2-40B4-BE49-F238E27FC236}">
                <a16:creationId xmlns:a16="http://schemas.microsoft.com/office/drawing/2014/main" id="{66C372F9-FBEF-4AA3-E72A-A7F7D2B0F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924" y="674379"/>
            <a:ext cx="2771596" cy="71525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texto 10">
            <a:extLst>
              <a:ext uri="{FF2B5EF4-FFF2-40B4-BE49-F238E27FC236}">
                <a16:creationId xmlns:a16="http://schemas.microsoft.com/office/drawing/2014/main" id="{E7F05614-09BA-04F0-BF39-E437CD04A630}"/>
              </a:ext>
            </a:extLst>
          </p:cNvPr>
          <p:cNvSpPr txBox="1">
            <a:spLocks/>
          </p:cNvSpPr>
          <p:nvPr/>
        </p:nvSpPr>
        <p:spPr>
          <a:xfrm>
            <a:off x="3142085" y="4188574"/>
            <a:ext cx="4176464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</a:rPr>
              <a:t>TEL: 9616124729, 5522131036</a:t>
            </a:r>
          </a:p>
          <a:p>
            <a:endParaRPr lang="es-MX" dirty="0"/>
          </a:p>
        </p:txBody>
      </p:sp>
      <p:sp>
        <p:nvSpPr>
          <p:cNvPr id="4" name="Marcador de texto 10">
            <a:extLst>
              <a:ext uri="{FF2B5EF4-FFF2-40B4-BE49-F238E27FC236}">
                <a16:creationId xmlns:a16="http://schemas.microsoft.com/office/drawing/2014/main" id="{89659962-4205-9E7B-C330-E03B68078E29}"/>
              </a:ext>
            </a:extLst>
          </p:cNvPr>
          <p:cNvSpPr txBox="1">
            <a:spLocks/>
          </p:cNvSpPr>
          <p:nvPr/>
        </p:nvSpPr>
        <p:spPr>
          <a:xfrm>
            <a:off x="7138528" y="4125480"/>
            <a:ext cx="4301988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https://www.itan.mx/</a:t>
            </a:r>
            <a:endParaRPr lang="es-MX" sz="1800" b="1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78286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C427CD-AC34-3329-4AE8-C8B2A9EB0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900" spc="50" dirty="0">
                <a:solidFill>
                  <a:srgbClr val="FEF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COLEGIO NAPOLEÓN</a:t>
            </a:r>
          </a:p>
        </p:txBody>
      </p:sp>
      <p:sp>
        <p:nvSpPr>
          <p:cNvPr id="18" name="Botón de acción: ir a inicio 1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3B57890-3D66-FF25-E9FB-A11ECEE4202F}"/>
              </a:ext>
            </a:extLst>
          </p:cNvPr>
          <p:cNvSpPr/>
          <p:nvPr/>
        </p:nvSpPr>
        <p:spPr>
          <a:xfrm>
            <a:off x="11063044" y="5157272"/>
            <a:ext cx="720000" cy="720000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3876B4A0-8083-6D0F-3735-EACC40CF8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892" y="548680"/>
            <a:ext cx="1451779" cy="14976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" name="Marcador de texto 9">
            <a:extLst>
              <a:ext uri="{FF2B5EF4-FFF2-40B4-BE49-F238E27FC236}">
                <a16:creationId xmlns:a16="http://schemas.microsoft.com/office/drawing/2014/main" id="{4430EBBA-56F8-89E0-C3F6-561BF71A999E}"/>
              </a:ext>
            </a:extLst>
          </p:cNvPr>
          <p:cNvSpPr txBox="1">
            <a:spLocks/>
          </p:cNvSpPr>
          <p:nvPr/>
        </p:nvSpPr>
        <p:spPr>
          <a:xfrm>
            <a:off x="3100112" y="806368"/>
            <a:ext cx="5885064" cy="1226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800" b="1" kern="1200" cap="all" spc="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solidFill>
                  <a:schemeClr val="bg1"/>
                </a:solidFill>
              </a:rPr>
              <a:t>ALBERT No. 57, COL. ALBERT, ALC. BENITO JUÁREZ C. P, 03560 CDMX.</a:t>
            </a: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1E86E8A6-6045-256E-AAC1-936295592466}"/>
              </a:ext>
            </a:extLst>
          </p:cNvPr>
          <p:cNvSpPr txBox="1">
            <a:spLocks/>
          </p:cNvSpPr>
          <p:nvPr/>
        </p:nvSpPr>
        <p:spPr>
          <a:xfrm>
            <a:off x="1329781" y="2535389"/>
            <a:ext cx="3280920" cy="25077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Bachillerato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Licenciatura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MX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Idiomas</a:t>
            </a:r>
          </a:p>
          <a:p>
            <a:endParaRPr lang="es-MX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13F7AE6B-177B-85DB-7F0D-84B426F033F7}"/>
              </a:ext>
            </a:extLst>
          </p:cNvPr>
          <p:cNvSpPr txBox="1"/>
          <p:nvPr/>
        </p:nvSpPr>
        <p:spPr>
          <a:xfrm>
            <a:off x="3934172" y="2739364"/>
            <a:ext cx="5885064" cy="731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r>
              <a:rPr lang="es-ES" b="1" cap="all" spc="200" dirty="0">
                <a:solidFill>
                  <a:srgbClr val="002A92"/>
                </a:solidFill>
              </a:rPr>
              <a:t>  50% EN TODOS LOS CURSOS</a:t>
            </a:r>
            <a:endParaRPr lang="es-MX" b="1" cap="all" spc="200" dirty="0">
              <a:solidFill>
                <a:srgbClr val="002A92"/>
              </a:solidFill>
            </a:endParaRPr>
          </a:p>
          <a:p>
            <a:pPr algn="ctr" defTabSz="914126">
              <a:lnSpc>
                <a:spcPct val="85000"/>
              </a:lnSpc>
              <a:spcBef>
                <a:spcPts val="1300"/>
              </a:spcBef>
            </a:pPr>
            <a:endParaRPr lang="es-MX" b="1" cap="all" spc="200" dirty="0">
              <a:solidFill>
                <a:srgbClr val="002A92"/>
              </a:solidFill>
            </a:endParaRPr>
          </a:p>
        </p:txBody>
      </p:sp>
      <p:sp>
        <p:nvSpPr>
          <p:cNvPr id="23" name="Marcador de texto 10">
            <a:extLst>
              <a:ext uri="{FF2B5EF4-FFF2-40B4-BE49-F238E27FC236}">
                <a16:creationId xmlns:a16="http://schemas.microsoft.com/office/drawing/2014/main" id="{88FB9B6D-2E4F-61F0-4B3E-C59D03107656}"/>
              </a:ext>
            </a:extLst>
          </p:cNvPr>
          <p:cNvSpPr txBox="1">
            <a:spLocks/>
          </p:cNvSpPr>
          <p:nvPr/>
        </p:nvSpPr>
        <p:spPr>
          <a:xfrm>
            <a:off x="5765422" y="4077072"/>
            <a:ext cx="5328592" cy="433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https://colegionapoleon.com.mx/</a:t>
            </a:r>
            <a:endParaRPr lang="es-MX" sz="1800" b="1" spc="200" dirty="0">
              <a:solidFill>
                <a:srgbClr val="0000FF"/>
              </a:solidFill>
            </a:endParaRPr>
          </a:p>
          <a:p>
            <a:endParaRPr lang="es-MX" dirty="0"/>
          </a:p>
        </p:txBody>
      </p:sp>
      <p:pic>
        <p:nvPicPr>
          <p:cNvPr id="3074" name="Picture 2" descr="Obtén tu certificado de secundaria ante la SEP - Colegio Napoleón">
            <a:extLst>
              <a:ext uri="{FF2B5EF4-FFF2-40B4-BE49-F238E27FC236}">
                <a16:creationId xmlns:a16="http://schemas.microsoft.com/office/drawing/2014/main" id="{F5AA9E46-BD26-CF2D-BD4C-50A9EB58D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2884" y="685800"/>
            <a:ext cx="1175830" cy="111257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texto 10">
            <a:extLst>
              <a:ext uri="{FF2B5EF4-FFF2-40B4-BE49-F238E27FC236}">
                <a16:creationId xmlns:a16="http://schemas.microsoft.com/office/drawing/2014/main" id="{C5C17B57-914F-D7D9-0F0A-9E20DA0AF249}"/>
              </a:ext>
            </a:extLst>
          </p:cNvPr>
          <p:cNvSpPr txBox="1">
            <a:spLocks/>
          </p:cNvSpPr>
          <p:nvPr/>
        </p:nvSpPr>
        <p:spPr>
          <a:xfrm>
            <a:off x="3100112" y="4091829"/>
            <a:ext cx="3384376" cy="3308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126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lang="es-ES" sz="1400" b="0" kern="1200" spc="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09494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218986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828480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437973" indent="0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lang="es-ES" sz="2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19964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9958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9952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99460" indent="-228531" algn="l" defTabSz="914126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spc="200" dirty="0">
                <a:solidFill>
                  <a:srgbClr val="0000FF"/>
                </a:solidFill>
              </a:rPr>
              <a:t>TEL:5521902877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519316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orde con band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zul cálido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A66AC"/>
    </a:accent1>
    <a:accent2>
      <a:srgbClr val="629DD1"/>
    </a:accent2>
    <a:accent3>
      <a:srgbClr val="297FD5"/>
    </a:accent3>
    <a:accent4>
      <a:srgbClr val="7F8FA9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98ECCF-2628-4286-8535-6374B1F0F1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D42FEB-2214-4507-AEBF-7AC9BFC4A1C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82C9D45F-5AE4-4696-AF8F-9050FAA7143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Words>1152</Words>
  <Application>Microsoft Office PowerPoint</Application>
  <PresentationFormat>Personalizado</PresentationFormat>
  <Paragraphs>164</Paragraphs>
  <Slides>14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montserrat</vt:lpstr>
      <vt:lpstr>Wingdings</vt:lpstr>
      <vt:lpstr>Metropolitano</vt:lpstr>
      <vt:lpstr>Convenios  Educativos</vt:lpstr>
      <vt:lpstr>Convenios  Educativos</vt:lpstr>
      <vt:lpstr>ARSOBA CONSULTORES S.C.</vt:lpstr>
      <vt:lpstr>COLUMBIA COLLAGE PANAMERICANO DE MÉXICO  S.C.</vt:lpstr>
      <vt:lpstr>UNIVERSIDAD INTERNACIONAL DE LA RIOJA EN MÉXICO S.A. DE C.V.</vt:lpstr>
      <vt:lpstr>PUBLICACIONES 1701 F S.A. DE C.V.</vt:lpstr>
      <vt:lpstr>UNIVERSIDAD CHAPULTEPEC</vt:lpstr>
      <vt:lpstr>UNIVERSIDAD TECNOLÓGICA Y DE ESPECIALIDAES "AMADO NERVO" (ITAN)</vt:lpstr>
      <vt:lpstr>COLEGIO NAPOLEÓN</vt:lpstr>
      <vt:lpstr>COLEGIO PATRIA</vt:lpstr>
      <vt:lpstr>CENTRO DE ACREDITACIÓN DE MEDIA SUPERIOR   Y SUPERIOR ACUERDO 286 S.C. (RED EDUCATIVA MÉXICO)</vt:lpstr>
      <vt:lpstr>INSTITUTO DE  ESTUDIOS SUPERIORES EN ADMINISTRACIÓN PUBLICA  Y PRIVADA S.C.  (IESAP) </vt:lpstr>
      <vt:lpstr>CENTRO DE POSGRADO DEL ESTADO DE MÉXICO, A.C.   (CPEM) </vt:lpstr>
      <vt:lpstr>SISTEMAS EDUCATIVOS JAJUSER SOCIEDAD CIVIL (COLEGIO ALEJANDRO GUILLOT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SNTSS</dc:creator>
  <cp:keywords/>
  <dc:description/>
  <cp:lastModifiedBy>SNTSS</cp:lastModifiedBy>
  <cp:revision>54</cp:revision>
  <dcterms:created xsi:type="dcterms:W3CDTF">2025-08-26T19:04:04Z</dcterms:created>
  <dcterms:modified xsi:type="dcterms:W3CDTF">2025-10-03T17:25:50Z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